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xls" ContentType="application/vnd.ms-excel"/>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Override1.xml" ContentType="application/vnd.openxmlformats-officedocument.themeOverride+xml"/>
  <Override PartName="/ppt/theme/themeOverride2.xml" ContentType="application/vnd.openxmlformats-officedocument.themeOverride+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theme/theme4.xml" ContentType="application/vnd.openxmlformats-officedocument.theme+xml"/>
  <Override PartName="/ppt/slideLayouts/slideLayout17.xml" ContentType="application/vnd.openxmlformats-officedocument.presentationml.slideLayout+xml"/>
  <Override PartName="/ppt/theme/theme5.xml" ContentType="application/vnd.openxmlformats-officedocument.theme+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theme/theme7.xml" ContentType="application/vnd.openxmlformats-officedocument.theme+xml"/>
  <Override PartName="/ppt/slideLayouts/slideLayout20.xml" ContentType="application/vnd.openxmlformats-officedocument.presentationml.slideLayout+xml"/>
  <Override PartName="/ppt/theme/theme8.xml" ContentType="application/vnd.openxmlformats-officedocument.theme+xml"/>
  <Override PartName="/ppt/slideLayouts/slideLayout21.xml" ContentType="application/vnd.openxmlformats-officedocument.presentationml.slideLayout+xml"/>
  <Override PartName="/ppt/theme/theme9.xml" ContentType="application/vnd.openxmlformats-officedocument.theme+xml"/>
  <Override PartName="/ppt/slideLayouts/slideLayout22.xml" ContentType="application/vnd.openxmlformats-officedocument.presentationml.slideLayout+xml"/>
  <Override PartName="/ppt/theme/theme10.xml" ContentType="application/vnd.openxmlformats-officedocument.theme+xml"/>
  <Override PartName="/ppt/slideLayouts/slideLayout23.xml" ContentType="application/vnd.openxmlformats-officedocument.presentationml.slideLayout+xml"/>
  <Override PartName="/ppt/theme/theme11.xml" ContentType="application/vnd.openxmlformats-officedocument.theme+xml"/>
  <Override PartName="/ppt/slideLayouts/slideLayout24.xml" ContentType="application/vnd.openxmlformats-officedocument.presentationml.slideLayout+xml"/>
  <Override PartName="/ppt/theme/theme12.xml" ContentType="application/vnd.openxmlformats-officedocument.theme+xml"/>
  <Override PartName="/ppt/slideLayouts/slideLayout25.xml" ContentType="application/vnd.openxmlformats-officedocument.presentationml.slideLayout+xml"/>
  <Override PartName="/ppt/theme/theme13.xml" ContentType="application/vnd.openxmlformats-officedocument.theme+xml"/>
  <Override PartName="/ppt/slideLayouts/slideLayout26.xml" ContentType="application/vnd.openxmlformats-officedocument.presentationml.slideLayout+xml"/>
  <Override PartName="/ppt/theme/theme14.xml" ContentType="application/vnd.openxmlformats-officedocument.theme+xml"/>
  <Override PartName="/ppt/slideLayouts/slideLayout27.xml" ContentType="application/vnd.openxmlformats-officedocument.presentationml.slideLayout+xml"/>
  <Override PartName="/ppt/theme/theme15.xml" ContentType="application/vnd.openxmlformats-officedocument.theme+xml"/>
  <Override PartName="/ppt/slideLayouts/slideLayout28.xml" ContentType="application/vnd.openxmlformats-officedocument.presentationml.slideLayout+xml"/>
  <Override PartName="/ppt/theme/theme16.xml" ContentType="application/vnd.openxmlformats-officedocument.theme+xml"/>
  <Override PartName="/ppt/slideLayouts/slideLayout29.xml" ContentType="application/vnd.openxmlformats-officedocument.presentationml.slideLayout+xml"/>
  <Override PartName="/ppt/theme/theme17.xml" ContentType="application/vnd.openxmlformats-officedocument.theme+xml"/>
  <Override PartName="/ppt/slideLayouts/slideLayout30.xml" ContentType="application/vnd.openxmlformats-officedocument.presentationml.slideLayout+xml"/>
  <Override PartName="/ppt/theme/theme18.xml" ContentType="application/vnd.openxmlformats-officedocument.theme+xml"/>
  <Override PartName="/ppt/slideLayouts/slideLayout31.xml" ContentType="application/vnd.openxmlformats-officedocument.presentationml.slideLayout+xml"/>
  <Override PartName="/ppt/theme/theme19.xml" ContentType="application/vnd.openxmlformats-officedocument.theme+xml"/>
  <Override PartName="/ppt/slideLayouts/slideLayout32.xml" ContentType="application/vnd.openxmlformats-officedocument.presentationml.slideLayout+xml"/>
  <Override PartName="/ppt/theme/theme20.xml" ContentType="application/vnd.openxmlformats-officedocument.theme+xml"/>
  <Override PartName="/ppt/slideLayouts/slideLayout33.xml" ContentType="application/vnd.openxmlformats-officedocument.presentationml.slideLayout+xml"/>
  <Override PartName="/ppt/theme/theme21.xml" ContentType="application/vnd.openxmlformats-officedocument.theme+xml"/>
  <Override PartName="/ppt/slideLayouts/slideLayout34.xml" ContentType="application/vnd.openxmlformats-officedocument.presentationml.slideLayout+xml"/>
  <Override PartName="/ppt/theme/theme22.xml" ContentType="application/vnd.openxmlformats-officedocument.theme+xml"/>
  <Override PartName="/ppt/slideLayouts/slideLayout35.xml" ContentType="application/vnd.openxmlformats-officedocument.presentationml.slideLayout+xml"/>
  <Override PartName="/ppt/theme/theme23.xml" ContentType="application/vnd.openxmlformats-officedocument.theme+xml"/>
  <Override PartName="/ppt/slideLayouts/slideLayout36.xml" ContentType="application/vnd.openxmlformats-officedocument.presentationml.slideLayout+xml"/>
  <Override PartName="/ppt/theme/theme24.xml" ContentType="application/vnd.openxmlformats-officedocument.theme+xml"/>
  <Override PartName="/ppt/slideLayouts/slideLayout37.xml" ContentType="application/vnd.openxmlformats-officedocument.presentationml.slideLayout+xml"/>
  <Override PartName="/ppt/theme/theme25.xml" ContentType="application/vnd.openxmlformats-officedocument.theme+xml"/>
  <Override PartName="/ppt/slideLayouts/slideLayout38.xml" ContentType="application/vnd.openxmlformats-officedocument.presentationml.slideLayout+xml"/>
  <Override PartName="/ppt/theme/theme26.xml" ContentType="application/vnd.openxmlformats-officedocument.theme+xml"/>
  <Override PartName="/ppt/slideLayouts/slideLayout39.xml" ContentType="application/vnd.openxmlformats-officedocument.presentationml.slideLayout+xml"/>
  <Override PartName="/ppt/theme/theme27.xml" ContentType="application/vnd.openxmlformats-officedocument.theme+xml"/>
  <Override PartName="/ppt/slideLayouts/slideLayout40.xml" ContentType="application/vnd.openxmlformats-officedocument.presentationml.slideLayout+xml"/>
  <Override PartName="/ppt/theme/theme28.xml" ContentType="application/vnd.openxmlformats-officedocument.theme+xml"/>
  <Override PartName="/ppt/slideLayouts/slideLayout41.xml" ContentType="application/vnd.openxmlformats-officedocument.presentationml.slideLayout+xml"/>
  <Override PartName="/ppt/theme/theme29.xml" ContentType="application/vnd.openxmlformats-officedocument.theme+xml"/>
  <Override PartName="/ppt/slideLayouts/slideLayout42.xml" ContentType="application/vnd.openxmlformats-officedocument.presentationml.slideLayout+xml"/>
  <Override PartName="/ppt/theme/theme30.xml" ContentType="application/vnd.openxmlformats-officedocument.theme+xml"/>
  <Override PartName="/ppt/slideLayouts/slideLayout43.xml" ContentType="application/vnd.openxmlformats-officedocument.presentationml.slideLayout+xml"/>
  <Override PartName="/ppt/theme/theme31.xml" ContentType="application/vnd.openxmlformats-officedocument.theme+xml"/>
  <Override PartName="/ppt/slideLayouts/slideLayout44.xml" ContentType="application/vnd.openxmlformats-officedocument.presentationml.slideLayout+xml"/>
  <Override PartName="/ppt/theme/theme32.xml" ContentType="application/vnd.openxmlformats-officedocument.theme+xml"/>
  <Override PartName="/ppt/slideLayouts/slideLayout45.xml" ContentType="application/vnd.openxmlformats-officedocument.presentationml.slideLayout+xml"/>
  <Override PartName="/ppt/theme/theme33.xml" ContentType="application/vnd.openxmlformats-officedocument.theme+xml"/>
  <Override PartName="/ppt/slideLayouts/slideLayout46.xml" ContentType="application/vnd.openxmlformats-officedocument.presentationml.slideLayout+xml"/>
  <Override PartName="/ppt/theme/theme34.xml" ContentType="application/vnd.openxmlformats-officedocument.theme+xml"/>
  <Override PartName="/ppt/slideLayouts/slideLayout47.xml" ContentType="application/vnd.openxmlformats-officedocument.presentationml.slideLayout+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106" r:id="rId1"/>
    <p:sldMasterId id="2147484136" r:id="rId2"/>
    <p:sldMasterId id="2147484138" r:id="rId3"/>
    <p:sldMasterId id="2147484140" r:id="rId4"/>
    <p:sldMasterId id="2147484142" r:id="rId5"/>
    <p:sldMasterId id="2147484144" r:id="rId6"/>
    <p:sldMasterId id="2147484146" r:id="rId7"/>
    <p:sldMasterId id="2147484148" r:id="rId8"/>
    <p:sldMasterId id="2147484150" r:id="rId9"/>
    <p:sldMasterId id="2147484152" r:id="rId10"/>
    <p:sldMasterId id="2147484154" r:id="rId11"/>
    <p:sldMasterId id="2147484156" r:id="rId12"/>
    <p:sldMasterId id="2147484158" r:id="rId13"/>
    <p:sldMasterId id="2147484160" r:id="rId14"/>
    <p:sldMasterId id="2147484162" r:id="rId15"/>
    <p:sldMasterId id="2147484164" r:id="rId16"/>
    <p:sldMasterId id="2147484166" r:id="rId17"/>
    <p:sldMasterId id="2147484168" r:id="rId18"/>
    <p:sldMasterId id="2147484170" r:id="rId19"/>
    <p:sldMasterId id="2147484172" r:id="rId20"/>
    <p:sldMasterId id="2147484174" r:id="rId21"/>
    <p:sldMasterId id="2147484176" r:id="rId22"/>
    <p:sldMasterId id="2147484178" r:id="rId23"/>
    <p:sldMasterId id="2147484180" r:id="rId24"/>
    <p:sldMasterId id="2147484182" r:id="rId25"/>
    <p:sldMasterId id="2147484184" r:id="rId26"/>
    <p:sldMasterId id="2147484186" r:id="rId27"/>
    <p:sldMasterId id="2147484188" r:id="rId28"/>
    <p:sldMasterId id="2147484190" r:id="rId29"/>
    <p:sldMasterId id="2147484192" r:id="rId30"/>
    <p:sldMasterId id="2147484194" r:id="rId31"/>
    <p:sldMasterId id="2147484196" r:id="rId32"/>
    <p:sldMasterId id="2147484198" r:id="rId33"/>
    <p:sldMasterId id="2147484200" r:id="rId34"/>
    <p:sldMasterId id="2147484202" r:id="rId35"/>
  </p:sldMasterIdLst>
  <p:notesMasterIdLst>
    <p:notesMasterId r:id="rId86"/>
  </p:notesMasterIdLst>
  <p:handoutMasterIdLst>
    <p:handoutMasterId r:id="rId87"/>
  </p:handoutMasterIdLst>
  <p:sldIdLst>
    <p:sldId id="256" r:id="rId36"/>
    <p:sldId id="258" r:id="rId37"/>
    <p:sldId id="283" r:id="rId38"/>
    <p:sldId id="278" r:id="rId39"/>
    <p:sldId id="279" r:id="rId40"/>
    <p:sldId id="257" r:id="rId41"/>
    <p:sldId id="295" r:id="rId42"/>
    <p:sldId id="265" r:id="rId43"/>
    <p:sldId id="281" r:id="rId44"/>
    <p:sldId id="282" r:id="rId45"/>
    <p:sldId id="293" r:id="rId46"/>
    <p:sldId id="267" r:id="rId47"/>
    <p:sldId id="268" r:id="rId48"/>
    <p:sldId id="273" r:id="rId49"/>
    <p:sldId id="294" r:id="rId50"/>
    <p:sldId id="292"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 id="313" r:id="rId69"/>
    <p:sldId id="314" r:id="rId70"/>
    <p:sldId id="315" r:id="rId71"/>
    <p:sldId id="316" r:id="rId72"/>
    <p:sldId id="317" r:id="rId73"/>
    <p:sldId id="318" r:id="rId74"/>
    <p:sldId id="319" r:id="rId75"/>
    <p:sldId id="320" r:id="rId76"/>
    <p:sldId id="321" r:id="rId77"/>
    <p:sldId id="322" r:id="rId78"/>
    <p:sldId id="323" r:id="rId79"/>
    <p:sldId id="324" r:id="rId80"/>
    <p:sldId id="325" r:id="rId81"/>
    <p:sldId id="326" r:id="rId82"/>
    <p:sldId id="327" r:id="rId83"/>
    <p:sldId id="328" r:id="rId84"/>
    <p:sldId id="329" r:id="rId85"/>
  </p:sldIdLst>
  <p:sldSz cx="9144000" cy="6858000" type="screen4x3"/>
  <p:notesSz cx="6935788" cy="9220200"/>
  <p:custDataLst>
    <p:tags r:id="rId88"/>
  </p:custDataLst>
  <p:defaultTextStyle>
    <a:defPPr>
      <a:defRPr lang="en-US"/>
    </a:defPPr>
    <a:lvl1pPr algn="l" rtl="0" eaLnBrk="0" fontAlgn="base" hangingPunct="0">
      <a:spcBef>
        <a:spcPct val="0"/>
      </a:spcBef>
      <a:spcAft>
        <a:spcPct val="0"/>
      </a:spcAft>
      <a:defRPr sz="2400" kern="1200">
        <a:solidFill>
          <a:schemeClr val="tx1"/>
        </a:solidFill>
        <a:latin typeface="Times New Roman" pitchFamily="18" charset="0"/>
        <a:ea typeface="MS PGothic" pitchFamily="34" charset="-128"/>
        <a:cs typeface="+mn-cs"/>
      </a:defRPr>
    </a:lvl1pPr>
    <a:lvl2pPr marL="457200" algn="l" rtl="0" eaLnBrk="0" fontAlgn="base" hangingPunct="0">
      <a:spcBef>
        <a:spcPct val="0"/>
      </a:spcBef>
      <a:spcAft>
        <a:spcPct val="0"/>
      </a:spcAft>
      <a:defRPr sz="2400" kern="1200">
        <a:solidFill>
          <a:schemeClr val="tx1"/>
        </a:solidFill>
        <a:latin typeface="Times New Roman" pitchFamily="18" charset="0"/>
        <a:ea typeface="MS PGothic" pitchFamily="34" charset="-128"/>
        <a:cs typeface="+mn-cs"/>
      </a:defRPr>
    </a:lvl2pPr>
    <a:lvl3pPr marL="914400" algn="l" rtl="0" eaLnBrk="0" fontAlgn="base" hangingPunct="0">
      <a:spcBef>
        <a:spcPct val="0"/>
      </a:spcBef>
      <a:spcAft>
        <a:spcPct val="0"/>
      </a:spcAft>
      <a:defRPr sz="2400" kern="1200">
        <a:solidFill>
          <a:schemeClr val="tx1"/>
        </a:solidFill>
        <a:latin typeface="Times New Roman" pitchFamily="18" charset="0"/>
        <a:ea typeface="MS PGothic" pitchFamily="34" charset="-128"/>
        <a:cs typeface="+mn-cs"/>
      </a:defRPr>
    </a:lvl3pPr>
    <a:lvl4pPr marL="1371600" algn="l" rtl="0" eaLnBrk="0" fontAlgn="base" hangingPunct="0">
      <a:spcBef>
        <a:spcPct val="0"/>
      </a:spcBef>
      <a:spcAft>
        <a:spcPct val="0"/>
      </a:spcAft>
      <a:defRPr sz="2400" kern="1200">
        <a:solidFill>
          <a:schemeClr val="tx1"/>
        </a:solidFill>
        <a:latin typeface="Times New Roman" pitchFamily="18" charset="0"/>
        <a:ea typeface="MS PGothic" pitchFamily="34" charset="-128"/>
        <a:cs typeface="+mn-cs"/>
      </a:defRPr>
    </a:lvl4pPr>
    <a:lvl5pPr marL="1828800" algn="l" rtl="0" eaLnBrk="0" fontAlgn="base" hangingPunct="0">
      <a:spcBef>
        <a:spcPct val="0"/>
      </a:spcBef>
      <a:spcAft>
        <a:spcPct val="0"/>
      </a:spcAft>
      <a:defRPr sz="2400" kern="1200">
        <a:solidFill>
          <a:schemeClr val="tx1"/>
        </a:solidFill>
        <a:latin typeface="Times New Roman" pitchFamily="18" charset="0"/>
        <a:ea typeface="MS PGothic" pitchFamily="34" charset="-128"/>
        <a:cs typeface="+mn-cs"/>
      </a:defRPr>
    </a:lvl5pPr>
    <a:lvl6pPr marL="2286000" algn="l" defTabSz="914400" rtl="0" eaLnBrk="1" latinLnBrk="0" hangingPunct="1">
      <a:defRPr sz="2400" kern="1200">
        <a:solidFill>
          <a:schemeClr val="tx1"/>
        </a:solidFill>
        <a:latin typeface="Times New Roman" pitchFamily="18" charset="0"/>
        <a:ea typeface="MS PGothic" pitchFamily="34" charset="-128"/>
        <a:cs typeface="+mn-cs"/>
      </a:defRPr>
    </a:lvl6pPr>
    <a:lvl7pPr marL="2743200" algn="l" defTabSz="914400" rtl="0" eaLnBrk="1" latinLnBrk="0" hangingPunct="1">
      <a:defRPr sz="2400" kern="1200">
        <a:solidFill>
          <a:schemeClr val="tx1"/>
        </a:solidFill>
        <a:latin typeface="Times New Roman" pitchFamily="18" charset="0"/>
        <a:ea typeface="MS PGothic" pitchFamily="34" charset="-128"/>
        <a:cs typeface="+mn-cs"/>
      </a:defRPr>
    </a:lvl7pPr>
    <a:lvl8pPr marL="3200400" algn="l" defTabSz="914400" rtl="0" eaLnBrk="1" latinLnBrk="0" hangingPunct="1">
      <a:defRPr sz="2400" kern="1200">
        <a:solidFill>
          <a:schemeClr val="tx1"/>
        </a:solidFill>
        <a:latin typeface="Times New Roman" pitchFamily="18" charset="0"/>
        <a:ea typeface="MS PGothic" pitchFamily="34" charset="-128"/>
        <a:cs typeface="+mn-cs"/>
      </a:defRPr>
    </a:lvl8pPr>
    <a:lvl9pPr marL="3657600" algn="l" defTabSz="914400" rtl="0" eaLnBrk="1" latinLnBrk="0" hangingPunct="1">
      <a:defRPr sz="2400" kern="1200">
        <a:solidFill>
          <a:schemeClr val="tx1"/>
        </a:solidFill>
        <a:latin typeface="Times New Roman" pitchFamily="18" charset="0"/>
        <a:ea typeface="MS PGothic"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03">
          <p15:clr>
            <a:srgbClr val="A4A3A4"/>
          </p15:clr>
        </p15:guide>
        <p15:guide id="2" pos="218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B400"/>
    <a:srgbClr val="FFCC00"/>
    <a:srgbClr val="FF33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67793" autoAdjust="0"/>
  </p:normalViewPr>
  <p:slideViewPr>
    <p:cSldViewPr>
      <p:cViewPr varScale="1">
        <p:scale>
          <a:sx n="60" d="100"/>
          <a:sy n="60" d="100"/>
        </p:scale>
        <p:origin x="2098" y="53"/>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40" d="100"/>
          <a:sy n="40" d="100"/>
        </p:scale>
        <p:origin x="-1392" y="-90"/>
      </p:cViewPr>
      <p:guideLst>
        <p:guide orient="horz" pos="2903"/>
        <p:guide pos="2184"/>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7.xml"/><Relationship Id="rId47" Type="http://schemas.openxmlformats.org/officeDocument/2006/relationships/slide" Target="slides/slide12.xml"/><Relationship Id="rId63" Type="http://schemas.openxmlformats.org/officeDocument/2006/relationships/slide" Target="slides/slide28.xml"/><Relationship Id="rId68" Type="http://schemas.openxmlformats.org/officeDocument/2006/relationships/slide" Target="slides/slide33.xml"/><Relationship Id="rId84" Type="http://schemas.openxmlformats.org/officeDocument/2006/relationships/slide" Target="slides/slide49.xml"/><Relationship Id="rId89" Type="http://schemas.openxmlformats.org/officeDocument/2006/relationships/presProps" Target="presProps.xml"/><Relationship Id="rId16" Type="http://schemas.openxmlformats.org/officeDocument/2006/relationships/slideMaster" Target="slideMasters/slideMaster16.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 Target="slides/slide2.xml"/><Relationship Id="rId53" Type="http://schemas.openxmlformats.org/officeDocument/2006/relationships/slide" Target="slides/slide18.xml"/><Relationship Id="rId58" Type="http://schemas.openxmlformats.org/officeDocument/2006/relationships/slide" Target="slides/slide23.xml"/><Relationship Id="rId74" Type="http://schemas.openxmlformats.org/officeDocument/2006/relationships/slide" Target="slides/slide39.xml"/><Relationship Id="rId79" Type="http://schemas.openxmlformats.org/officeDocument/2006/relationships/slide" Target="slides/slide44.xml"/><Relationship Id="rId5" Type="http://schemas.openxmlformats.org/officeDocument/2006/relationships/slideMaster" Target="slideMasters/slideMaster5.xml"/><Relationship Id="rId90" Type="http://schemas.openxmlformats.org/officeDocument/2006/relationships/viewProps" Target="viewProps.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43" Type="http://schemas.openxmlformats.org/officeDocument/2006/relationships/slide" Target="slides/slide8.xml"/><Relationship Id="rId48" Type="http://schemas.openxmlformats.org/officeDocument/2006/relationships/slide" Target="slides/slide13.xml"/><Relationship Id="rId56" Type="http://schemas.openxmlformats.org/officeDocument/2006/relationships/slide" Target="slides/slide21.xml"/><Relationship Id="rId64" Type="http://schemas.openxmlformats.org/officeDocument/2006/relationships/slide" Target="slides/slide29.xml"/><Relationship Id="rId69" Type="http://schemas.openxmlformats.org/officeDocument/2006/relationships/slide" Target="slides/slide34.xml"/><Relationship Id="rId77" Type="http://schemas.openxmlformats.org/officeDocument/2006/relationships/slide" Target="slides/slide42.xml"/><Relationship Id="rId8" Type="http://schemas.openxmlformats.org/officeDocument/2006/relationships/slideMaster" Target="slideMasters/slideMaster8.xml"/><Relationship Id="rId51" Type="http://schemas.openxmlformats.org/officeDocument/2006/relationships/slide" Target="slides/slide16.xml"/><Relationship Id="rId72" Type="http://schemas.openxmlformats.org/officeDocument/2006/relationships/slide" Target="slides/slide37.xml"/><Relationship Id="rId80" Type="http://schemas.openxmlformats.org/officeDocument/2006/relationships/slide" Target="slides/slide45.xml"/><Relationship Id="rId85" Type="http://schemas.openxmlformats.org/officeDocument/2006/relationships/slide" Target="slides/slide50.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Master" Target="slideMasters/slideMaster33.xml"/><Relationship Id="rId38" Type="http://schemas.openxmlformats.org/officeDocument/2006/relationships/slide" Target="slides/slide3.xml"/><Relationship Id="rId46" Type="http://schemas.openxmlformats.org/officeDocument/2006/relationships/slide" Target="slides/slide11.xml"/><Relationship Id="rId59" Type="http://schemas.openxmlformats.org/officeDocument/2006/relationships/slide" Target="slides/slide24.xml"/><Relationship Id="rId67" Type="http://schemas.openxmlformats.org/officeDocument/2006/relationships/slide" Target="slides/slide32.xml"/><Relationship Id="rId20" Type="http://schemas.openxmlformats.org/officeDocument/2006/relationships/slideMaster" Target="slideMasters/slideMaster20.xml"/><Relationship Id="rId41" Type="http://schemas.openxmlformats.org/officeDocument/2006/relationships/slide" Target="slides/slide6.xml"/><Relationship Id="rId54" Type="http://schemas.openxmlformats.org/officeDocument/2006/relationships/slide" Target="slides/slide19.xml"/><Relationship Id="rId62" Type="http://schemas.openxmlformats.org/officeDocument/2006/relationships/slide" Target="slides/slide27.xml"/><Relationship Id="rId70" Type="http://schemas.openxmlformats.org/officeDocument/2006/relationships/slide" Target="slides/slide35.xml"/><Relationship Id="rId75" Type="http://schemas.openxmlformats.org/officeDocument/2006/relationships/slide" Target="slides/slide40.xml"/><Relationship Id="rId83" Type="http://schemas.openxmlformats.org/officeDocument/2006/relationships/slide" Target="slides/slide48.xml"/><Relationship Id="rId88" Type="http://schemas.openxmlformats.org/officeDocument/2006/relationships/tags" Target="tags/tag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1.xml"/><Relationship Id="rId49" Type="http://schemas.openxmlformats.org/officeDocument/2006/relationships/slide" Target="slides/slide14.xml"/><Relationship Id="rId57" Type="http://schemas.openxmlformats.org/officeDocument/2006/relationships/slide" Target="slides/slide2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44" Type="http://schemas.openxmlformats.org/officeDocument/2006/relationships/slide" Target="slides/slide9.xml"/><Relationship Id="rId52" Type="http://schemas.openxmlformats.org/officeDocument/2006/relationships/slide" Target="slides/slide17.xml"/><Relationship Id="rId60" Type="http://schemas.openxmlformats.org/officeDocument/2006/relationships/slide" Target="slides/slide25.xml"/><Relationship Id="rId65" Type="http://schemas.openxmlformats.org/officeDocument/2006/relationships/slide" Target="slides/slide30.xml"/><Relationship Id="rId73" Type="http://schemas.openxmlformats.org/officeDocument/2006/relationships/slide" Target="slides/slide38.xml"/><Relationship Id="rId78" Type="http://schemas.openxmlformats.org/officeDocument/2006/relationships/slide" Target="slides/slide43.xml"/><Relationship Id="rId81" Type="http://schemas.openxmlformats.org/officeDocument/2006/relationships/slide" Target="slides/slide46.xml"/><Relationship Id="rId86"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4.xml"/><Relationship Id="rId34" Type="http://schemas.openxmlformats.org/officeDocument/2006/relationships/slideMaster" Target="slideMasters/slideMaster34.xml"/><Relationship Id="rId50" Type="http://schemas.openxmlformats.org/officeDocument/2006/relationships/slide" Target="slides/slide15.xml"/><Relationship Id="rId55" Type="http://schemas.openxmlformats.org/officeDocument/2006/relationships/slide" Target="slides/slide20.xml"/><Relationship Id="rId76" Type="http://schemas.openxmlformats.org/officeDocument/2006/relationships/slide" Target="slides/slide41.xml"/><Relationship Id="rId7" Type="http://schemas.openxmlformats.org/officeDocument/2006/relationships/slideMaster" Target="slideMasters/slideMaster7.xml"/><Relationship Id="rId71" Type="http://schemas.openxmlformats.org/officeDocument/2006/relationships/slide" Target="slides/slide36.xml"/><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5.xml"/><Relationship Id="rId45" Type="http://schemas.openxmlformats.org/officeDocument/2006/relationships/slide" Target="slides/slide10.xml"/><Relationship Id="rId66" Type="http://schemas.openxmlformats.org/officeDocument/2006/relationships/slide" Target="slides/slide31.xml"/><Relationship Id="rId87" Type="http://schemas.openxmlformats.org/officeDocument/2006/relationships/handoutMaster" Target="handoutMasters/handoutMaster1.xml"/><Relationship Id="rId61" Type="http://schemas.openxmlformats.org/officeDocument/2006/relationships/slide" Target="slides/slide26.xml"/><Relationship Id="rId82" Type="http://schemas.openxmlformats.org/officeDocument/2006/relationships/slide" Target="slides/slide47.xml"/><Relationship Id="rId19" Type="http://schemas.openxmlformats.org/officeDocument/2006/relationships/slideMaster" Target="slideMasters/slideMaster1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005138" cy="458788"/>
          </a:xfrm>
          <a:prstGeom prst="rect">
            <a:avLst/>
          </a:prstGeom>
          <a:noFill/>
          <a:ln w="9525">
            <a:noFill/>
            <a:miter lim="800000"/>
            <a:headEnd/>
            <a:tailEnd/>
          </a:ln>
          <a:effectLst/>
        </p:spPr>
        <p:txBody>
          <a:bodyPr vert="horz" wrap="square" lIns="91978" tIns="45989" rIns="91978" bIns="45989" numCol="1" anchor="t" anchorCtr="0" compatLnSpc="1">
            <a:prstTxWarp prst="textNoShape">
              <a:avLst/>
            </a:prstTxWarp>
          </a:bodyPr>
          <a:lstStyle>
            <a:lvl1pPr defTabSz="919163">
              <a:defRPr sz="1200">
                <a:latin typeface="Times New Roman" pitchFamily="18" charset="0"/>
                <a:ea typeface="+mn-ea"/>
                <a:cs typeface="+mn-cs"/>
              </a:defRPr>
            </a:lvl1pPr>
          </a:lstStyle>
          <a:p>
            <a:pPr>
              <a:defRPr/>
            </a:pPr>
            <a:endParaRPr lang="en-US"/>
          </a:p>
        </p:txBody>
      </p:sp>
      <p:sp>
        <p:nvSpPr>
          <p:cNvPr id="23555" name="Rectangle 3"/>
          <p:cNvSpPr>
            <a:spLocks noGrp="1" noChangeArrowheads="1"/>
          </p:cNvSpPr>
          <p:nvPr>
            <p:ph type="dt" sz="quarter" idx="1"/>
          </p:nvPr>
        </p:nvSpPr>
        <p:spPr bwMode="auto">
          <a:xfrm>
            <a:off x="3930650" y="0"/>
            <a:ext cx="3005138" cy="458788"/>
          </a:xfrm>
          <a:prstGeom prst="rect">
            <a:avLst/>
          </a:prstGeom>
          <a:noFill/>
          <a:ln w="9525">
            <a:noFill/>
            <a:miter lim="800000"/>
            <a:headEnd/>
            <a:tailEnd/>
          </a:ln>
          <a:effectLst/>
        </p:spPr>
        <p:txBody>
          <a:bodyPr vert="horz" wrap="square" lIns="91978" tIns="45989" rIns="91978" bIns="45989" numCol="1" anchor="t" anchorCtr="0" compatLnSpc="1">
            <a:prstTxWarp prst="textNoShape">
              <a:avLst/>
            </a:prstTxWarp>
          </a:bodyPr>
          <a:lstStyle>
            <a:lvl1pPr algn="r" defTabSz="919163">
              <a:defRPr sz="1200">
                <a:latin typeface="Times New Roman" pitchFamily="18" charset="0"/>
                <a:ea typeface="+mn-ea"/>
                <a:cs typeface="+mn-cs"/>
              </a:defRPr>
            </a:lvl1pPr>
          </a:lstStyle>
          <a:p>
            <a:pPr>
              <a:defRPr/>
            </a:pPr>
            <a:endParaRPr lang="en-US"/>
          </a:p>
        </p:txBody>
      </p:sp>
      <p:sp>
        <p:nvSpPr>
          <p:cNvPr id="23556" name="Rectangle 4"/>
          <p:cNvSpPr>
            <a:spLocks noGrp="1" noChangeArrowheads="1"/>
          </p:cNvSpPr>
          <p:nvPr>
            <p:ph type="ftr" sz="quarter" idx="2"/>
          </p:nvPr>
        </p:nvSpPr>
        <p:spPr bwMode="auto">
          <a:xfrm>
            <a:off x="0" y="8782050"/>
            <a:ext cx="3005138" cy="458788"/>
          </a:xfrm>
          <a:prstGeom prst="rect">
            <a:avLst/>
          </a:prstGeom>
          <a:noFill/>
          <a:ln w="9525">
            <a:noFill/>
            <a:miter lim="800000"/>
            <a:headEnd/>
            <a:tailEnd/>
          </a:ln>
          <a:effectLst/>
        </p:spPr>
        <p:txBody>
          <a:bodyPr vert="horz" wrap="square" lIns="91978" tIns="45989" rIns="91978" bIns="45989" numCol="1" anchor="b" anchorCtr="0" compatLnSpc="1">
            <a:prstTxWarp prst="textNoShape">
              <a:avLst/>
            </a:prstTxWarp>
          </a:bodyPr>
          <a:lstStyle>
            <a:lvl1pPr defTabSz="919163">
              <a:defRPr sz="1200">
                <a:latin typeface="Times New Roman" pitchFamily="18" charset="0"/>
                <a:ea typeface="+mn-ea"/>
                <a:cs typeface="+mn-cs"/>
              </a:defRPr>
            </a:lvl1pPr>
          </a:lstStyle>
          <a:p>
            <a:pPr>
              <a:defRPr/>
            </a:pPr>
            <a:endParaRPr lang="en-US"/>
          </a:p>
        </p:txBody>
      </p:sp>
      <p:sp>
        <p:nvSpPr>
          <p:cNvPr id="23557" name="Rectangle 5"/>
          <p:cNvSpPr>
            <a:spLocks noGrp="1" noChangeArrowheads="1"/>
          </p:cNvSpPr>
          <p:nvPr>
            <p:ph type="sldNum" sz="quarter" idx="3"/>
          </p:nvPr>
        </p:nvSpPr>
        <p:spPr bwMode="auto">
          <a:xfrm>
            <a:off x="3930650" y="8782050"/>
            <a:ext cx="3005138" cy="458788"/>
          </a:xfrm>
          <a:prstGeom prst="rect">
            <a:avLst/>
          </a:prstGeom>
          <a:noFill/>
          <a:ln w="9525">
            <a:noFill/>
            <a:miter lim="800000"/>
            <a:headEnd/>
            <a:tailEnd/>
          </a:ln>
          <a:effectLst/>
        </p:spPr>
        <p:txBody>
          <a:bodyPr vert="horz" wrap="square" lIns="91978" tIns="45989" rIns="91978" bIns="45989" numCol="1" anchor="b" anchorCtr="0" compatLnSpc="1">
            <a:prstTxWarp prst="textNoShape">
              <a:avLst/>
            </a:prstTxWarp>
          </a:bodyPr>
          <a:lstStyle>
            <a:lvl1pPr algn="r" defTabSz="919163">
              <a:defRPr sz="1200"/>
            </a:lvl1pPr>
          </a:lstStyle>
          <a:p>
            <a:pPr>
              <a:defRPr/>
            </a:pPr>
            <a:fld id="{E92C4DB8-4A55-46C1-AB6D-2349DBE73ABF}" type="slidenum">
              <a:rPr lang="en-US"/>
              <a:pPr>
                <a:defRPr/>
              </a:pPr>
              <a:t>‹#›</a:t>
            </a:fld>
            <a:endParaRPr lang="en-US"/>
          </a:p>
        </p:txBody>
      </p:sp>
    </p:spTree>
    <p:extLst>
      <p:ext uri="{BB962C8B-B14F-4D97-AF65-F5344CB8AC3E}">
        <p14:creationId xmlns:p14="http://schemas.microsoft.com/office/powerpoint/2010/main" val="13194886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hdr" sz="quarter"/>
          </p:nvPr>
        </p:nvSpPr>
        <p:spPr bwMode="auto">
          <a:xfrm>
            <a:off x="0" y="0"/>
            <a:ext cx="3005138" cy="458788"/>
          </a:xfrm>
          <a:prstGeom prst="rect">
            <a:avLst/>
          </a:prstGeom>
          <a:noFill/>
          <a:ln w="9525">
            <a:noFill/>
            <a:miter lim="800000"/>
            <a:headEnd/>
            <a:tailEnd/>
          </a:ln>
          <a:effectLst/>
        </p:spPr>
        <p:txBody>
          <a:bodyPr vert="horz" wrap="square" lIns="91978" tIns="45989" rIns="91978" bIns="45989" numCol="1" anchor="t" anchorCtr="0" compatLnSpc="1">
            <a:prstTxWarp prst="textNoShape">
              <a:avLst/>
            </a:prstTxWarp>
          </a:bodyPr>
          <a:lstStyle>
            <a:lvl1pPr defTabSz="919163">
              <a:defRPr sz="1200">
                <a:latin typeface="Times New Roman" pitchFamily="18" charset="0"/>
                <a:ea typeface="+mn-ea"/>
                <a:cs typeface="+mn-cs"/>
              </a:defRPr>
            </a:lvl1pPr>
          </a:lstStyle>
          <a:p>
            <a:pPr>
              <a:defRPr/>
            </a:pPr>
            <a:endParaRPr lang="en-US"/>
          </a:p>
        </p:txBody>
      </p:sp>
      <p:sp>
        <p:nvSpPr>
          <p:cNvPr id="26627" name="Rectangle 3"/>
          <p:cNvSpPr>
            <a:spLocks noGrp="1" noChangeArrowheads="1"/>
          </p:cNvSpPr>
          <p:nvPr>
            <p:ph type="dt" idx="1"/>
          </p:nvPr>
        </p:nvSpPr>
        <p:spPr bwMode="auto">
          <a:xfrm>
            <a:off x="3930650" y="0"/>
            <a:ext cx="3005138" cy="458788"/>
          </a:xfrm>
          <a:prstGeom prst="rect">
            <a:avLst/>
          </a:prstGeom>
          <a:noFill/>
          <a:ln w="9525">
            <a:noFill/>
            <a:miter lim="800000"/>
            <a:headEnd/>
            <a:tailEnd/>
          </a:ln>
          <a:effectLst/>
        </p:spPr>
        <p:txBody>
          <a:bodyPr vert="horz" wrap="square" lIns="91978" tIns="45989" rIns="91978" bIns="45989" numCol="1" anchor="t" anchorCtr="0" compatLnSpc="1">
            <a:prstTxWarp prst="textNoShape">
              <a:avLst/>
            </a:prstTxWarp>
          </a:bodyPr>
          <a:lstStyle>
            <a:lvl1pPr algn="r" defTabSz="919163">
              <a:defRPr sz="1200">
                <a:latin typeface="Times New Roman" pitchFamily="18" charset="0"/>
                <a:ea typeface="+mn-ea"/>
                <a:cs typeface="+mn-cs"/>
              </a:defRPr>
            </a:lvl1pPr>
          </a:lstStyle>
          <a:p>
            <a:pPr>
              <a:defRPr/>
            </a:pPr>
            <a:endParaRPr lang="en-US"/>
          </a:p>
        </p:txBody>
      </p:sp>
      <p:sp>
        <p:nvSpPr>
          <p:cNvPr id="21508" name="Rectangle 4"/>
          <p:cNvSpPr>
            <a:spLocks noGrp="1" noRot="1" noChangeAspect="1" noChangeArrowheads="1" noTextEdit="1"/>
          </p:cNvSpPr>
          <p:nvPr>
            <p:ph type="sldImg" idx="2"/>
          </p:nvPr>
        </p:nvSpPr>
        <p:spPr bwMode="auto">
          <a:xfrm>
            <a:off x="1177925" y="687388"/>
            <a:ext cx="4583113" cy="34369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9" name="Rectangle 5"/>
          <p:cNvSpPr>
            <a:spLocks noGrp="1" noChangeArrowheads="1"/>
          </p:cNvSpPr>
          <p:nvPr>
            <p:ph type="body" sz="quarter" idx="3"/>
          </p:nvPr>
        </p:nvSpPr>
        <p:spPr bwMode="auto">
          <a:xfrm>
            <a:off x="925513" y="4352925"/>
            <a:ext cx="5084762" cy="4200525"/>
          </a:xfrm>
          <a:prstGeom prst="rect">
            <a:avLst/>
          </a:prstGeom>
          <a:noFill/>
          <a:ln w="9525">
            <a:noFill/>
            <a:miter lim="800000"/>
            <a:headEnd/>
            <a:tailEnd/>
          </a:ln>
          <a:effectLst/>
        </p:spPr>
        <p:txBody>
          <a:bodyPr vert="horz" wrap="square" lIns="91978" tIns="45989" rIns="91978" bIns="45989"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6630" name="Rectangle 6"/>
          <p:cNvSpPr>
            <a:spLocks noGrp="1" noChangeArrowheads="1"/>
          </p:cNvSpPr>
          <p:nvPr>
            <p:ph type="ftr" sz="quarter" idx="4"/>
          </p:nvPr>
        </p:nvSpPr>
        <p:spPr bwMode="auto">
          <a:xfrm>
            <a:off x="0" y="8782050"/>
            <a:ext cx="3005138" cy="458788"/>
          </a:xfrm>
          <a:prstGeom prst="rect">
            <a:avLst/>
          </a:prstGeom>
          <a:noFill/>
          <a:ln w="9525">
            <a:noFill/>
            <a:miter lim="800000"/>
            <a:headEnd/>
            <a:tailEnd/>
          </a:ln>
          <a:effectLst/>
        </p:spPr>
        <p:txBody>
          <a:bodyPr vert="horz" wrap="square" lIns="91978" tIns="45989" rIns="91978" bIns="45989" numCol="1" anchor="b" anchorCtr="0" compatLnSpc="1">
            <a:prstTxWarp prst="textNoShape">
              <a:avLst/>
            </a:prstTxWarp>
          </a:bodyPr>
          <a:lstStyle>
            <a:lvl1pPr defTabSz="919163">
              <a:defRPr sz="1200">
                <a:latin typeface="Times New Roman" pitchFamily="18" charset="0"/>
                <a:ea typeface="+mn-ea"/>
                <a:cs typeface="+mn-cs"/>
              </a:defRPr>
            </a:lvl1pPr>
          </a:lstStyle>
          <a:p>
            <a:pPr>
              <a:defRPr/>
            </a:pPr>
            <a:endParaRPr lang="en-US"/>
          </a:p>
        </p:txBody>
      </p:sp>
      <p:sp>
        <p:nvSpPr>
          <p:cNvPr id="26631" name="Rectangle 7"/>
          <p:cNvSpPr>
            <a:spLocks noGrp="1" noChangeArrowheads="1"/>
          </p:cNvSpPr>
          <p:nvPr>
            <p:ph type="sldNum" sz="quarter" idx="5"/>
          </p:nvPr>
        </p:nvSpPr>
        <p:spPr bwMode="auto">
          <a:xfrm>
            <a:off x="3930650" y="8782050"/>
            <a:ext cx="3005138" cy="458788"/>
          </a:xfrm>
          <a:prstGeom prst="rect">
            <a:avLst/>
          </a:prstGeom>
          <a:noFill/>
          <a:ln w="9525">
            <a:noFill/>
            <a:miter lim="800000"/>
            <a:headEnd/>
            <a:tailEnd/>
          </a:ln>
          <a:effectLst/>
        </p:spPr>
        <p:txBody>
          <a:bodyPr vert="horz" wrap="square" lIns="91978" tIns="45989" rIns="91978" bIns="45989" numCol="1" anchor="b" anchorCtr="0" compatLnSpc="1">
            <a:prstTxWarp prst="textNoShape">
              <a:avLst/>
            </a:prstTxWarp>
          </a:bodyPr>
          <a:lstStyle>
            <a:lvl1pPr algn="r" defTabSz="919163">
              <a:defRPr sz="1200"/>
            </a:lvl1pPr>
          </a:lstStyle>
          <a:p>
            <a:pPr>
              <a:defRPr/>
            </a:pPr>
            <a:fld id="{19C8606C-EB85-47ED-9987-B2F09743D0DF}" type="slidenum">
              <a:rPr lang="en-US"/>
              <a:pPr>
                <a:defRPr/>
              </a:pPr>
              <a:t>‹#›</a:t>
            </a:fld>
            <a:endParaRPr lang="en-US"/>
          </a:p>
        </p:txBody>
      </p:sp>
    </p:spTree>
    <p:extLst>
      <p:ext uri="{BB962C8B-B14F-4D97-AF65-F5344CB8AC3E}">
        <p14:creationId xmlns:p14="http://schemas.microsoft.com/office/powerpoint/2010/main" val="15348270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974F24AB-D507-4A81-8243-85D33BBC613C}" type="slidenum">
              <a:rPr lang="en-US" altLang="en-US" sz="1200" smtClean="0"/>
              <a:pPr/>
              <a:t>1</a:t>
            </a:fld>
            <a:endParaRPr lang="en-US" altLang="en-US" sz="1200" smtClean="0"/>
          </a:p>
        </p:txBody>
      </p:sp>
      <p:sp>
        <p:nvSpPr>
          <p:cNvPr id="22531" name="Rectangle 2"/>
          <p:cNvSpPr>
            <a:spLocks noGrp="1" noRot="1" noChangeAspect="1" noChangeArrowheads="1" noTextEdit="1"/>
          </p:cNvSpPr>
          <p:nvPr>
            <p:ph type="sldImg"/>
          </p:nvPr>
        </p:nvSpPr>
        <p:spPr>
          <a:ln/>
        </p:spPr>
      </p:sp>
      <p:sp>
        <p:nvSpPr>
          <p:cNvPr id="22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smtClean="0"/>
          </a:p>
        </p:txBody>
      </p:sp>
    </p:spTree>
    <p:extLst>
      <p:ext uri="{BB962C8B-B14F-4D97-AF65-F5344CB8AC3E}">
        <p14:creationId xmlns:p14="http://schemas.microsoft.com/office/powerpoint/2010/main" val="25810722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260E36A8-61FA-4B92-A737-C9D8B76E8223}" type="slidenum">
              <a:rPr lang="en-US" altLang="en-US" sz="1200" smtClean="0"/>
              <a:pPr/>
              <a:t>10</a:t>
            </a:fld>
            <a:endParaRPr lang="en-US" altLang="en-US" sz="1200" smtClean="0"/>
          </a:p>
        </p:txBody>
      </p:sp>
      <p:sp>
        <p:nvSpPr>
          <p:cNvPr id="31747" name="Rectangle 2"/>
          <p:cNvSpPr>
            <a:spLocks noGrp="1" noRot="1" noChangeAspect="1" noChangeArrowheads="1" noTextEdit="1"/>
          </p:cNvSpPr>
          <p:nvPr>
            <p:ph type="sldImg"/>
          </p:nvPr>
        </p:nvSpPr>
        <p:spPr>
          <a:ln/>
        </p:spPr>
      </p:sp>
      <p:sp>
        <p:nvSpPr>
          <p:cNvPr id="31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7665419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04B2F238-554D-4F51-81D4-9389AB609DED}" type="slidenum">
              <a:rPr lang="en-US" altLang="en-US" sz="1200" smtClean="0"/>
              <a:pPr/>
              <a:t>12</a:t>
            </a:fld>
            <a:endParaRPr lang="en-US" altLang="en-US" sz="1200" smtClean="0"/>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3860721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8EC13379-8ED8-4AC5-8437-F1A51D378F75}" type="slidenum">
              <a:rPr lang="en-US" altLang="en-US" sz="1200" smtClean="0"/>
              <a:pPr/>
              <a:t>13</a:t>
            </a:fld>
            <a:endParaRPr lang="en-US" altLang="en-US" sz="1200" smtClean="0"/>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6819671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639BE1A9-D4A8-4F7D-975E-542B828BEFF7}" type="slidenum">
              <a:rPr lang="en-US" altLang="en-US" sz="1200" smtClean="0"/>
              <a:pPr/>
              <a:t>14</a:t>
            </a:fld>
            <a:endParaRPr lang="en-US" altLang="en-US" sz="1200" smtClean="0"/>
          </a:p>
        </p:txBody>
      </p:sp>
      <p:sp>
        <p:nvSpPr>
          <p:cNvPr id="34819" name="Rectangle 2"/>
          <p:cNvSpPr>
            <a:spLocks noGrp="1" noRot="1" noChangeAspect="1" noChangeArrowheads="1" noTextEdit="1"/>
          </p:cNvSpPr>
          <p:nvPr>
            <p:ph type="sldImg"/>
          </p:nvPr>
        </p:nvSpPr>
        <p:spPr>
          <a:ln/>
        </p:spPr>
      </p:sp>
      <p:sp>
        <p:nvSpPr>
          <p:cNvPr id="34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3029261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84B7EF97-72AA-479A-AD81-B0E02829CEFC}" type="slidenum">
              <a:rPr lang="en-US" altLang="en-US" sz="1200" smtClean="0"/>
              <a:pPr/>
              <a:t>15</a:t>
            </a:fld>
            <a:endParaRPr lang="en-US" altLang="en-US" sz="1200" smtClean="0"/>
          </a:p>
        </p:txBody>
      </p:sp>
      <p:sp>
        <p:nvSpPr>
          <p:cNvPr id="35843" name="Rectangle 2"/>
          <p:cNvSpPr>
            <a:spLocks noGrp="1" noRot="1" noChangeAspect="1" noChangeArrowheads="1" noTextEdit="1"/>
          </p:cNvSpPr>
          <p:nvPr>
            <p:ph type="sldImg"/>
          </p:nvPr>
        </p:nvSpPr>
        <p:spPr>
          <a:ln/>
        </p:spPr>
      </p:sp>
      <p:sp>
        <p:nvSpPr>
          <p:cNvPr id="35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68895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A0A5B1-8C74-D642-A588-34686463E2C5}" type="slidenum">
              <a:rPr lang="en-US" smtClean="0">
                <a:solidFill>
                  <a:prstClr val="black"/>
                </a:solidFill>
              </a:rPr>
              <a:pPr/>
              <a:t>19</a:t>
            </a:fld>
            <a:endParaRPr lang="en-US">
              <a:solidFill>
                <a:prstClr val="black"/>
              </a:solidFill>
            </a:endParaRPr>
          </a:p>
        </p:txBody>
      </p:sp>
    </p:spTree>
    <p:extLst>
      <p:ext uri="{BB962C8B-B14F-4D97-AF65-F5344CB8AC3E}">
        <p14:creationId xmlns:p14="http://schemas.microsoft.com/office/powerpoint/2010/main" val="9867652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 with anything,</a:t>
            </a:r>
            <a:r>
              <a:rPr lang="en-US" baseline="0" dirty="0" smtClean="0"/>
              <a:t> a little planning combined with a lot of flexibility is a good survival/thriving strategy. Even lucky people whose doors opportunity knocks down at one point in their lives/careers end up at some point  having to go out and make their own opportunities. Keep your eyes and ears open for opportunities but have some idea of where you want to go. Every career is like a walk in the woods. Most people need at least a rough map of where they’re going, some idea of landmarks that they want to see, some idea of where the drop-offs or puddles are and their experience will be enhanced if know to listen for beloved waterfalls and watch for tree roots they could trip on. </a:t>
            </a:r>
          </a:p>
          <a:p>
            <a:endParaRPr lang="en-US" baseline="0" dirty="0" smtClean="0"/>
          </a:p>
          <a:p>
            <a:r>
              <a:rPr lang="en-US" baseline="0" dirty="0" smtClean="0"/>
              <a:t>Know somewhat what you want and what you absolutely do NOT want, keep eyes and ears open for opportunities in directions that interest you and be vigilant about avoiding time-wasters that will give you no knowledge, expertise, skill or political points.</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10307174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Find</a:t>
            </a:r>
            <a:r>
              <a:rPr lang="en-US" baseline="0" dirty="0" smtClean="0"/>
              <a:t> one thing you do well, that interests you and is of some value to your institution. Straight out of library school or in a new job, you may want to sample, experiment, experience a broad range of things and that’s fine, </a:t>
            </a:r>
            <a:r>
              <a:rPr lang="en-US" baseline="0" dirty="0" err="1" smtClean="0"/>
              <a:t>tho</a:t>
            </a:r>
            <a:r>
              <a:rPr lang="en-US" baseline="0" dirty="0" smtClean="0"/>
              <a:t> most institutions are no longer giving you a lot of time for experimentation before you have to pull together a promotion packet. So it’s important you quickly find --and claim as your own--one “thing”, one skill, subject area, technology and concentrate on that mainly but take a little time out to experiment with other topics, skills, technologies.</a:t>
            </a:r>
          </a:p>
          <a:p>
            <a:endParaRPr lang="en-US" baseline="0" dirty="0" smtClean="0"/>
          </a:p>
          <a:p>
            <a:r>
              <a:rPr lang="en-US" baseline="0" dirty="0" smtClean="0"/>
              <a:t>Once you’ve identified your one thing, build it up </a:t>
            </a:r>
            <a:r>
              <a:rPr lang="en-US" baseline="0" dirty="0" smtClean="0">
                <a:solidFill>
                  <a:srgbClr val="B2B2B2"/>
                </a:solidFill>
              </a:rPr>
              <a:t>from state to region to nation to international, from poster to oral presentation to publication, from committee member to chair to president. </a:t>
            </a:r>
          </a:p>
          <a:p>
            <a:endParaRPr lang="en-US" baseline="0" dirty="0" smtClean="0"/>
          </a:p>
          <a:p>
            <a:r>
              <a:rPr lang="en-US" baseline="0" dirty="0" smtClean="0"/>
              <a:t>If you’re like me and many other people, you’ll overwhelm yourself feeling you’ve got to do everything at a high level right away. Most seasoned librarians realize that’s not possible and most haven’t succeeded doing that. Bite off just a little more than you really believe you can chew. You’ll surprise yourself with your ability to handle the challenge and that delightful surprise will steel you to try a bigger challenge the next time, then a bigger, etc.</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26560045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t>Introduce yourself </a:t>
            </a:r>
            <a:r>
              <a:rPr lang="en-US" sz="1200" dirty="0" smtClean="0">
                <a:solidFill>
                  <a:schemeClr val="tx2">
                    <a:lumMod val="75000"/>
                  </a:schemeClr>
                </a:solidFill>
              </a:rPr>
              <a:t>at campus-wide library or  library professional association meetings. </a:t>
            </a:r>
          </a:p>
          <a:p>
            <a:r>
              <a:rPr lang="en-US" sz="1200" dirty="0" smtClean="0">
                <a:solidFill>
                  <a:schemeClr val="tx2">
                    <a:lumMod val="75000"/>
                  </a:schemeClr>
                </a:solidFill>
              </a:rPr>
              <a:t>	“Senior” librarians often identify opportunities and volunteer suggestions. Students and faculty will gain</a:t>
            </a:r>
            <a:r>
              <a:rPr lang="en-US" sz="1200" baseline="0" dirty="0" smtClean="0">
                <a:solidFill>
                  <a:schemeClr val="tx2">
                    <a:lumMod val="75000"/>
                  </a:schemeClr>
                </a:solidFill>
              </a:rPr>
              <a:t> respect for your knowledge and expertise—you’ll do yourself and the profession and hopefully by extension your library’s budget a favor.</a:t>
            </a:r>
            <a:endParaRPr lang="en-US" sz="1200" dirty="0" smtClean="0">
              <a:solidFill>
                <a:schemeClr val="tx2">
                  <a:lumMod val="75000"/>
                </a:schemeClr>
              </a:solidFill>
            </a:endParaRPr>
          </a:p>
          <a:p>
            <a:r>
              <a:rPr lang="en-US" sz="1200" dirty="0" smtClean="0"/>
              <a:t>By responding to patron’s requests</a:t>
            </a:r>
            <a:r>
              <a:rPr lang="en-US" sz="1200" baseline="0" dirty="0" smtClean="0"/>
              <a:t> you</a:t>
            </a:r>
            <a:r>
              <a:rPr lang="en-US" sz="1200" dirty="0" smtClean="0">
                <a:solidFill>
                  <a:schemeClr val="tx2">
                    <a:lumMod val="75000"/>
                  </a:schemeClr>
                </a:solidFill>
              </a:rPr>
              <a:t>’ll learn subject matter and cultivate tenure/promotion letter writers and possible collaborators.</a:t>
            </a:r>
          </a:p>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25</a:t>
            </a:fld>
            <a:endParaRPr lang="en-US">
              <a:solidFill>
                <a:prstClr val="black"/>
              </a:solidFill>
            </a:endParaRPr>
          </a:p>
        </p:txBody>
      </p:sp>
    </p:spTree>
    <p:extLst>
      <p:ext uri="{BB962C8B-B14F-4D97-AF65-F5344CB8AC3E}">
        <p14:creationId xmlns:p14="http://schemas.microsoft.com/office/powerpoint/2010/main" val="36584122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schemeClr val="tx1">
                    <a:lumMod val="90000"/>
                    <a:lumOff val="10000"/>
                  </a:schemeClr>
                </a:solidFill>
              </a:rPr>
              <a:t>Money, travel no longer essential</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26</a:t>
            </a:fld>
            <a:endParaRPr lang="en-US" dirty="0">
              <a:solidFill>
                <a:prstClr val="black"/>
              </a:solidFill>
            </a:endParaRPr>
          </a:p>
        </p:txBody>
      </p:sp>
    </p:spTree>
    <p:extLst>
      <p:ext uri="{BB962C8B-B14F-4D97-AF65-F5344CB8AC3E}">
        <p14:creationId xmlns:p14="http://schemas.microsoft.com/office/powerpoint/2010/main" val="32091757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85BB883C-2585-4864-BDCA-A64FEB4ED68F}" type="slidenum">
              <a:rPr lang="en-US" altLang="en-US" sz="1200" smtClean="0"/>
              <a:pPr/>
              <a:t>2</a:t>
            </a:fld>
            <a:endParaRPr lang="en-US" altLang="en-US" sz="1200" smtClean="0"/>
          </a:p>
        </p:txBody>
      </p:sp>
      <p:sp>
        <p:nvSpPr>
          <p:cNvPr id="23555" name="Rectangle 1026"/>
          <p:cNvSpPr>
            <a:spLocks noGrp="1" noRot="1" noChangeAspect="1" noChangeArrowheads="1" noTextEdit="1"/>
          </p:cNvSpPr>
          <p:nvPr>
            <p:ph type="sldImg"/>
          </p:nvPr>
        </p:nvSpPr>
        <p:spPr>
          <a:ln/>
        </p:spPr>
      </p:sp>
      <p:sp>
        <p:nvSpPr>
          <p:cNvPr id="2355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5125565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28</a:t>
            </a:fld>
            <a:endParaRPr lang="en-US">
              <a:solidFill>
                <a:prstClr val="black"/>
              </a:solidFill>
            </a:endParaRPr>
          </a:p>
        </p:txBody>
      </p:sp>
    </p:spTree>
    <p:extLst>
      <p:ext uri="{BB962C8B-B14F-4D97-AF65-F5344CB8AC3E}">
        <p14:creationId xmlns:p14="http://schemas.microsoft.com/office/powerpoint/2010/main" val="219655645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Examples of UF librarians</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29</a:t>
            </a:fld>
            <a:endParaRPr lang="en-US">
              <a:solidFill>
                <a:prstClr val="black"/>
              </a:solidFill>
            </a:endParaRPr>
          </a:p>
        </p:txBody>
      </p:sp>
    </p:spTree>
    <p:extLst>
      <p:ext uri="{BB962C8B-B14F-4D97-AF65-F5344CB8AC3E}">
        <p14:creationId xmlns:p14="http://schemas.microsoft.com/office/powerpoint/2010/main" val="19192162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 you have the luxury of time-to-tenure/promotion, start small, with posters at smaller group meetings that aren’t as competitive as regional or national meetings.</a:t>
            </a:r>
          </a:p>
          <a:p>
            <a:r>
              <a:rPr lang="en-US" dirty="0" smtClean="0"/>
              <a:t>Then try for posters and presentations at larger-level meetings.</a:t>
            </a:r>
          </a:p>
          <a:p>
            <a:r>
              <a:rPr lang="en-US" dirty="0" smtClean="0"/>
              <a:t>Start publishing in non-peer-reviewed publications, editing newsletters, contributing columns. Once you’ve gotten comfortable with professional writing and publication processes and ethics, submit to peer-reviewed journals in your field or (if applicable) the fields of  your patrons.</a:t>
            </a:r>
          </a:p>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30</a:t>
            </a:fld>
            <a:endParaRPr lang="en-US">
              <a:solidFill>
                <a:prstClr val="black"/>
              </a:solidFill>
            </a:endParaRPr>
          </a:p>
        </p:txBody>
      </p:sp>
    </p:spTree>
    <p:extLst>
      <p:ext uri="{BB962C8B-B14F-4D97-AF65-F5344CB8AC3E}">
        <p14:creationId xmlns:p14="http://schemas.microsoft.com/office/powerpoint/2010/main" val="153948093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31</a:t>
            </a:fld>
            <a:endParaRPr lang="en-US">
              <a:solidFill>
                <a:prstClr val="black"/>
              </a:solidFill>
            </a:endParaRPr>
          </a:p>
        </p:txBody>
      </p:sp>
    </p:spTree>
    <p:extLst>
      <p:ext uri="{BB962C8B-B14F-4D97-AF65-F5344CB8AC3E}">
        <p14:creationId xmlns:p14="http://schemas.microsoft.com/office/powerpoint/2010/main" val="374606219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33</a:t>
            </a:fld>
            <a:endParaRPr lang="en-US">
              <a:solidFill>
                <a:prstClr val="black"/>
              </a:solidFill>
            </a:endParaRPr>
          </a:p>
        </p:txBody>
      </p:sp>
    </p:spTree>
    <p:extLst>
      <p:ext uri="{BB962C8B-B14F-4D97-AF65-F5344CB8AC3E}">
        <p14:creationId xmlns:p14="http://schemas.microsoft.com/office/powerpoint/2010/main" val="4471944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solidFill>
                  <a:schemeClr val="tx1">
                    <a:lumMod val="90000"/>
                    <a:lumOff val="10000"/>
                  </a:schemeClr>
                </a:solidFill>
              </a:rPr>
              <a:t>Publishing is imperative—not just optional—at academic institutions.</a:t>
            </a:r>
          </a:p>
          <a:p>
            <a:endParaRPr lang="en-US" dirty="0" smtClean="0"/>
          </a:p>
          <a:p>
            <a:r>
              <a:rPr lang="en-US" dirty="0" smtClean="0"/>
              <a:t>4 ICMJE</a:t>
            </a:r>
            <a:r>
              <a:rPr lang="en-US" baseline="0" dirty="0" smtClean="0"/>
              <a:t> criteria for authorship:</a:t>
            </a:r>
          </a:p>
          <a:p>
            <a:pPr marL="171450" indent="-171450">
              <a:buFont typeface="Arial" panose="020B0604020202020204" pitchFamily="34" charset="0"/>
              <a:buChar char="•"/>
            </a:pPr>
            <a:r>
              <a:rPr lang="en-US" dirty="0" smtClean="0"/>
              <a:t>Substantial contributions to the conception or design of the work; or the acquisition, analysis, or interpretation of data for the work; AND </a:t>
            </a:r>
          </a:p>
          <a:p>
            <a:pPr marL="171450" indent="-171450">
              <a:buFont typeface="Arial" panose="020B0604020202020204" pitchFamily="34" charset="0"/>
              <a:buChar char="•"/>
            </a:pPr>
            <a:r>
              <a:rPr lang="en-US" dirty="0" smtClean="0"/>
              <a:t>Drafting the work or revising it critically for important intellectual content; AND </a:t>
            </a:r>
          </a:p>
          <a:p>
            <a:pPr marL="171450" indent="-171450">
              <a:buFont typeface="Arial" panose="020B0604020202020204" pitchFamily="34" charset="0"/>
              <a:buChar char="•"/>
            </a:pPr>
            <a:r>
              <a:rPr lang="en-US" dirty="0" smtClean="0"/>
              <a:t>Final approval of the version to be published; AND </a:t>
            </a:r>
          </a:p>
          <a:p>
            <a:pPr marL="171450" indent="-171450">
              <a:buFont typeface="Arial" panose="020B0604020202020204" pitchFamily="34" charset="0"/>
              <a:buChar char="•"/>
            </a:pPr>
            <a:r>
              <a:rPr lang="en-US" dirty="0" smtClean="0"/>
              <a:t>Agreement to be accountable for all aspects of the work in ensuring that questions related to the accuracy or integrity of any part of the work are appropriately investigated and resolved. </a:t>
            </a:r>
          </a:p>
          <a:p>
            <a:r>
              <a:rPr lang="en-US" dirty="0" smtClean="0"/>
              <a:t>ALL authors should</a:t>
            </a:r>
            <a:r>
              <a:rPr lang="en-US" baseline="0" dirty="0" smtClean="0"/>
              <a:t> meet all 4 criteria</a:t>
            </a:r>
          </a:p>
          <a:p>
            <a:r>
              <a:rPr lang="en-US" baseline="0" dirty="0" smtClean="0"/>
              <a:t>All authors should be accountable for parts of the work they personally have done </a:t>
            </a:r>
          </a:p>
          <a:p>
            <a:r>
              <a:rPr lang="en-US" baseline="0" dirty="0" smtClean="0"/>
              <a:t>Be able to </a:t>
            </a:r>
            <a:r>
              <a:rPr lang="en-US" baseline="0" dirty="0" err="1" smtClean="0"/>
              <a:t>iD</a:t>
            </a:r>
            <a:r>
              <a:rPr lang="en-US" baseline="0" dirty="0" smtClean="0"/>
              <a:t> which co-authors were responsible for specific parts of the rest of the work</a:t>
            </a:r>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34</a:t>
            </a:fld>
            <a:endParaRPr lang="en-US">
              <a:solidFill>
                <a:prstClr val="black"/>
              </a:solidFill>
            </a:endParaRPr>
          </a:p>
        </p:txBody>
      </p:sp>
    </p:spTree>
    <p:extLst>
      <p:ext uri="{BB962C8B-B14F-4D97-AF65-F5344CB8AC3E}">
        <p14:creationId xmlns:p14="http://schemas.microsoft.com/office/powerpoint/2010/main" val="36587872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137185178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Committees to avoid:</a:t>
            </a:r>
            <a:r>
              <a:rPr lang="en-US" baseline="0" dirty="0" smtClean="0"/>
              <a:t> parking, historic buildings, sustainability.</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36</a:t>
            </a:fld>
            <a:endParaRPr lang="en-US">
              <a:solidFill>
                <a:prstClr val="black"/>
              </a:solidFill>
            </a:endParaRPr>
          </a:p>
        </p:txBody>
      </p:sp>
    </p:spTree>
    <p:extLst>
      <p:ext uri="{BB962C8B-B14F-4D97-AF65-F5344CB8AC3E}">
        <p14:creationId xmlns:p14="http://schemas.microsoft.com/office/powerpoint/2010/main" val="39541427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Committees</a:t>
            </a:r>
            <a:r>
              <a:rPr lang="en-US" baseline="0" dirty="0" smtClean="0"/>
              <a:t> to avoid</a:t>
            </a:r>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37</a:t>
            </a:fld>
            <a:endParaRPr lang="en-US">
              <a:solidFill>
                <a:prstClr val="black"/>
              </a:solidFill>
            </a:endParaRPr>
          </a:p>
        </p:txBody>
      </p:sp>
    </p:spTree>
    <p:extLst>
      <p:ext uri="{BB962C8B-B14F-4D97-AF65-F5344CB8AC3E}">
        <p14:creationId xmlns:p14="http://schemas.microsoft.com/office/powerpoint/2010/main" val="13817504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t>To the extent you can, volunteer for office in on-campus groups and professional associations.</a:t>
            </a:r>
          </a:p>
          <a:p>
            <a:endParaRPr lang="en-US" dirty="0"/>
          </a:p>
        </p:txBody>
      </p:sp>
      <p:sp>
        <p:nvSpPr>
          <p:cNvPr id="4" name="Slide Number Placeholder 3"/>
          <p:cNvSpPr>
            <a:spLocks noGrp="1"/>
          </p:cNvSpPr>
          <p:nvPr>
            <p:ph type="sldNum" sz="quarter" idx="10"/>
          </p:nvPr>
        </p:nvSpPr>
        <p:spPr/>
        <p:txBody>
          <a:bodyPr/>
          <a:lstStyle/>
          <a:p>
            <a:fld id="{2A5B3907-7DB4-4DD4-92D6-947597E172F0}"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34070422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4DD71D01-49FC-438E-8E98-6E2AE2681DB5}" type="slidenum">
              <a:rPr lang="en-US" altLang="en-US" sz="1200" smtClean="0"/>
              <a:pPr/>
              <a:t>3</a:t>
            </a:fld>
            <a:endParaRPr lang="en-US" altLang="en-US" sz="1200" smtClean="0"/>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0383988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Rot="1" noChangeAspect="1" noChangeArrowheads="1" noTextEdit="1"/>
          </p:cNvSpPr>
          <p:nvPr>
            <p:ph type="sldImg"/>
          </p:nvPr>
        </p:nvSpPr>
        <p:spPr>
          <a:ln/>
        </p:spPr>
      </p:sp>
      <p:sp>
        <p:nvSpPr>
          <p:cNvPr id="13315"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31323705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Grp="1" noRot="1" noChangeAspect="1" noChangeArrowheads="1" noTextEdit="1"/>
          </p:cNvSpPr>
          <p:nvPr>
            <p:ph type="sldImg"/>
          </p:nvPr>
        </p:nvSpPr>
        <p:spPr>
          <a:ln/>
        </p:spPr>
      </p:sp>
      <p:sp>
        <p:nvSpPr>
          <p:cNvPr id="14339" name="Rectangle 3"/>
          <p:cNvSpPr>
            <a:spLocks noGrp="1" noChangeArrowheads="1"/>
          </p:cNvSpPr>
          <p:nvPr>
            <p:ph type="body" idx="1"/>
          </p:nvPr>
        </p:nvSpPr>
        <p:spPr>
          <a:noFill/>
        </p:spPr>
        <p:txBody>
          <a:bodyPr/>
          <a:lstStyle/>
          <a:p>
            <a:pPr eaLnBrk="1" hangingPunct="1"/>
            <a:r>
              <a:rPr lang="en-US" smtClean="0"/>
              <a:t>This short presentation will end up being a little of my biographic career sketch.</a:t>
            </a:r>
          </a:p>
          <a:p>
            <a:pPr eaLnBrk="1" hangingPunct="1"/>
            <a:r>
              <a:rPr lang="en-US" smtClean="0"/>
              <a:t>A few platitudes a few personal anecdotes.</a:t>
            </a:r>
          </a:p>
          <a:p>
            <a:pPr eaLnBrk="1" hangingPunct="1"/>
            <a:r>
              <a:rPr lang="en-US" smtClean="0"/>
              <a:t>I hope it is not some exercise in naracism or self-horn tooting on my part.</a:t>
            </a:r>
          </a:p>
          <a:p>
            <a:pPr eaLnBrk="1" hangingPunct="1"/>
            <a:r>
              <a:rPr lang="en-US" smtClean="0"/>
              <a:t>It just seems like the best way I could present the topic and get the conversation started.</a:t>
            </a:r>
          </a:p>
          <a:p>
            <a:pPr eaLnBrk="1" hangingPunct="1"/>
            <a:r>
              <a:rPr lang="en-US" smtClean="0"/>
              <a:t>I hope something I present here will be helpful to you.</a:t>
            </a:r>
          </a:p>
          <a:p>
            <a:pPr eaLnBrk="1" hangingPunct="1"/>
            <a:endParaRPr lang="en-US" smtClean="0"/>
          </a:p>
        </p:txBody>
      </p:sp>
    </p:spTree>
    <p:extLst>
      <p:ext uri="{BB962C8B-B14F-4D97-AF65-F5344CB8AC3E}">
        <p14:creationId xmlns:p14="http://schemas.microsoft.com/office/powerpoint/2010/main" val="6893741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Rot="1" noChangeAspect="1" noChangeArrowheads="1" noTextEdit="1"/>
          </p:cNvSpPr>
          <p:nvPr>
            <p:ph type="sldImg"/>
          </p:nvPr>
        </p:nvSpPr>
        <p:spPr>
          <a:ln/>
        </p:spPr>
      </p:sp>
      <p:sp>
        <p:nvSpPr>
          <p:cNvPr id="15363" name="Rectangle 3"/>
          <p:cNvSpPr>
            <a:spLocks noGrp="1" noChangeArrowheads="1"/>
          </p:cNvSpPr>
          <p:nvPr>
            <p:ph type="body" idx="1"/>
          </p:nvPr>
        </p:nvSpPr>
        <p:spPr>
          <a:noFill/>
        </p:spPr>
        <p:txBody>
          <a:bodyPr/>
          <a:lstStyle/>
          <a:p>
            <a:pPr eaLnBrk="1" hangingPunct="1">
              <a:lnSpc>
                <a:spcPct val="90000"/>
              </a:lnSpc>
            </a:pPr>
            <a:r>
              <a:rPr lang="en-US" smtClean="0"/>
              <a:t>During my first year Grad school I took a job at a Middle School media center as a library aide.</a:t>
            </a:r>
          </a:p>
          <a:p>
            <a:pPr eaLnBrk="1" hangingPunct="1">
              <a:lnSpc>
                <a:spcPct val="90000"/>
              </a:lnSpc>
            </a:pPr>
            <a:endParaRPr lang="en-US" smtClean="0"/>
          </a:p>
          <a:p>
            <a:pPr eaLnBrk="1" hangingPunct="1">
              <a:lnSpc>
                <a:spcPct val="90000"/>
              </a:lnSpc>
            </a:pPr>
            <a:r>
              <a:rPr lang="en-US" smtClean="0"/>
              <a:t>From y college days as a cataloger the media  specialist knew I had experience with MARC and retro-con – Broward county was doing a large retro-con and asked me to look at some of their records.  I saw some mistakes and it turned in to a summer job.</a:t>
            </a:r>
          </a:p>
          <a:p>
            <a:pPr eaLnBrk="1" hangingPunct="1">
              <a:lnSpc>
                <a:spcPct val="90000"/>
              </a:lnSpc>
            </a:pPr>
            <a:r>
              <a:rPr lang="en-US" smtClean="0"/>
              <a:t>90% of that was because I knew how to recognize and format the 245 2</a:t>
            </a:r>
            <a:r>
              <a:rPr lang="en-US" baseline="30000" smtClean="0"/>
              <a:t>nd</a:t>
            </a:r>
            <a:r>
              <a:rPr lang="en-US" smtClean="0"/>
              <a:t> indicator field.  </a:t>
            </a:r>
          </a:p>
          <a:p>
            <a:pPr eaLnBrk="1" hangingPunct="1">
              <a:lnSpc>
                <a:spcPct val="90000"/>
              </a:lnSpc>
            </a:pPr>
            <a:r>
              <a:rPr lang="en-US" smtClean="0"/>
              <a:t>My 2</a:t>
            </a:r>
            <a:r>
              <a:rPr lang="en-US" baseline="30000" smtClean="0"/>
              <a:t>nd</a:t>
            </a:r>
            <a:r>
              <a:rPr lang="en-US" smtClean="0"/>
              <a:t> year I luckily got to be a Graduate Assistant at the USF Main Library – B I – Nights and weekend Reference Desk Duty – staffed the Media center – and volunteered to do Authority work in cataloging.</a:t>
            </a:r>
          </a:p>
          <a:p>
            <a:pPr eaLnBrk="1" hangingPunct="1">
              <a:lnSpc>
                <a:spcPct val="90000"/>
              </a:lnSpc>
            </a:pPr>
            <a:endParaRPr lang="en-US" smtClean="0"/>
          </a:p>
          <a:p>
            <a:pPr eaLnBrk="1" hangingPunct="1">
              <a:lnSpc>
                <a:spcPct val="90000"/>
              </a:lnSpc>
            </a:pPr>
            <a:r>
              <a:rPr lang="en-US" smtClean="0"/>
              <a:t>Got hired by NSU because the merger cause new catalog and needed to do retro-con</a:t>
            </a:r>
          </a:p>
          <a:p>
            <a:pPr eaLnBrk="1" hangingPunct="1">
              <a:lnSpc>
                <a:spcPct val="90000"/>
              </a:lnSpc>
            </a:pPr>
            <a:r>
              <a:rPr lang="en-US" smtClean="0"/>
              <a:t>Also worked part time at FIU – learning how to do LC Subject analysis and Call#</a:t>
            </a:r>
          </a:p>
          <a:p>
            <a:pPr eaLnBrk="1" hangingPunct="1">
              <a:lnSpc>
                <a:spcPct val="90000"/>
              </a:lnSpc>
            </a:pPr>
            <a:r>
              <a:rPr lang="en-US" smtClean="0"/>
              <a:t>Took CE’s at MLA in MeSH</a:t>
            </a:r>
          </a:p>
          <a:p>
            <a:pPr eaLnBrk="1" hangingPunct="1">
              <a:lnSpc>
                <a:spcPct val="90000"/>
              </a:lnSpc>
            </a:pPr>
            <a:r>
              <a:rPr lang="en-US" smtClean="0"/>
              <a:t>--  then computer repair – netware admin CD-Rom network  – Unix – Web HTML ---  MS-Access – ENDNOTE -- ect   </a:t>
            </a:r>
          </a:p>
        </p:txBody>
      </p:sp>
    </p:spTree>
    <p:extLst>
      <p:ext uri="{BB962C8B-B14F-4D97-AF65-F5344CB8AC3E}">
        <p14:creationId xmlns:p14="http://schemas.microsoft.com/office/powerpoint/2010/main" val="300351898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Rot="1" noChangeAspect="1" noChangeArrowheads="1" noTextEdit="1"/>
          </p:cNvSpPr>
          <p:nvPr>
            <p:ph type="sldImg"/>
          </p:nvPr>
        </p:nvSpPr>
        <p:spPr>
          <a:ln/>
        </p:spPr>
      </p:sp>
      <p:sp>
        <p:nvSpPr>
          <p:cNvPr id="16387" name="Rectangle 3"/>
          <p:cNvSpPr>
            <a:spLocks noGrp="1" noChangeArrowheads="1"/>
          </p:cNvSpPr>
          <p:nvPr>
            <p:ph type="body" idx="1"/>
          </p:nvPr>
        </p:nvSpPr>
        <p:spPr>
          <a:noFill/>
        </p:spPr>
        <p:txBody>
          <a:bodyPr/>
          <a:lstStyle/>
          <a:p>
            <a:pPr eaLnBrk="1" hangingPunct="1"/>
            <a:r>
              <a:rPr lang="en-US" smtClean="0"/>
              <a:t>Effectiveness is about behavior </a:t>
            </a:r>
          </a:p>
          <a:p>
            <a:pPr eaLnBrk="1" hangingPunct="1"/>
            <a:r>
              <a:rPr lang="en-US" smtClean="0"/>
              <a:t>Skills and daily task s-= how we go about them – that is behavior</a:t>
            </a:r>
          </a:p>
          <a:p>
            <a:pPr eaLnBrk="1" hangingPunct="1"/>
            <a:endParaRPr lang="en-US" smtClean="0"/>
          </a:p>
          <a:p>
            <a:pPr eaLnBrk="1" hangingPunct="1"/>
            <a:r>
              <a:rPr lang="en-US" smtClean="0"/>
              <a:t>How we talk with and communicate with other people – that is behavior</a:t>
            </a:r>
          </a:p>
          <a:p>
            <a:pPr eaLnBrk="1" hangingPunct="1"/>
            <a:r>
              <a:rPr lang="en-US" smtClean="0"/>
              <a:t>NSU Monthly Catalog meeting – longest running cross center committee I know of at NSU</a:t>
            </a:r>
          </a:p>
          <a:p>
            <a:pPr eaLnBrk="1" hangingPunct="1"/>
            <a:r>
              <a:rPr lang="en-US" smtClean="0"/>
              <a:t> Key in bringing the libraries together</a:t>
            </a:r>
          </a:p>
          <a:p>
            <a:pPr eaLnBrk="1" hangingPunct="1"/>
            <a:r>
              <a:rPr lang="en-US" smtClean="0"/>
              <a:t>Key in building relationships across the libraries</a:t>
            </a:r>
          </a:p>
          <a:p>
            <a:pPr eaLnBrk="1" hangingPunct="1"/>
            <a:r>
              <a:rPr lang="en-US" smtClean="0"/>
              <a:t>-- TS consolidation experiment – bad idea – dismal failure for the libraries – effective for me – built strong relationships</a:t>
            </a:r>
          </a:p>
          <a:p>
            <a:pPr eaLnBrk="1" hangingPunct="1"/>
            <a:endParaRPr lang="en-US" smtClean="0"/>
          </a:p>
        </p:txBody>
      </p:sp>
    </p:spTree>
    <p:extLst>
      <p:ext uri="{BB962C8B-B14F-4D97-AF65-F5344CB8AC3E}">
        <p14:creationId xmlns:p14="http://schemas.microsoft.com/office/powerpoint/2010/main" val="21803382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Rot="1" noChangeAspect="1" noChangeArrowheads="1" noTextEdit="1"/>
          </p:cNvSpPr>
          <p:nvPr>
            <p:ph type="sldImg"/>
          </p:nvPr>
        </p:nvSpPr>
        <p:spPr>
          <a:ln/>
        </p:spPr>
      </p:sp>
      <p:sp>
        <p:nvSpPr>
          <p:cNvPr id="17411" name="Rectangle 3"/>
          <p:cNvSpPr>
            <a:spLocks noGrp="1" noChangeArrowheads="1"/>
          </p:cNvSpPr>
          <p:nvPr>
            <p:ph type="body" idx="1"/>
          </p:nvPr>
        </p:nvSpPr>
        <p:spPr>
          <a:noFill/>
        </p:spPr>
        <p:txBody>
          <a:bodyPr/>
          <a:lstStyle/>
          <a:p>
            <a:pPr eaLnBrk="1" hangingPunct="1">
              <a:buFontTx/>
              <a:buChar char="-"/>
            </a:pPr>
            <a:r>
              <a:rPr lang="en-US" smtClean="0"/>
              <a:t>No you can’t do that – but you can do this..</a:t>
            </a:r>
          </a:p>
          <a:p>
            <a:pPr eaLnBrk="1" hangingPunct="1">
              <a:buFontTx/>
              <a:buChar char="-"/>
            </a:pPr>
            <a:endParaRPr lang="en-US" smtClean="0"/>
          </a:p>
          <a:p>
            <a:pPr eaLnBrk="1" hangingPunct="1">
              <a:buFontTx/>
              <a:buChar char="-"/>
            </a:pPr>
            <a:r>
              <a:rPr lang="en-US" smtClean="0"/>
              <a:t>ILL alternative.</a:t>
            </a:r>
          </a:p>
          <a:p>
            <a:pPr eaLnBrk="1" hangingPunct="1">
              <a:buFontTx/>
              <a:buChar char="-"/>
            </a:pPr>
            <a:endParaRPr lang="en-US" smtClean="0"/>
          </a:p>
          <a:p>
            <a:pPr eaLnBrk="1" hangingPunct="1">
              <a:buFontTx/>
              <a:buChar char="-"/>
            </a:pPr>
            <a:r>
              <a:rPr lang="en-US" smtClean="0"/>
              <a:t>Not me – but I can suggest someone else</a:t>
            </a:r>
          </a:p>
          <a:p>
            <a:pPr eaLnBrk="1" hangingPunct="1">
              <a:buFontTx/>
              <a:buChar char="-"/>
            </a:pPr>
            <a:endParaRPr lang="en-US" smtClean="0"/>
          </a:p>
        </p:txBody>
      </p:sp>
    </p:spTree>
    <p:extLst>
      <p:ext uri="{BB962C8B-B14F-4D97-AF65-F5344CB8AC3E}">
        <p14:creationId xmlns:p14="http://schemas.microsoft.com/office/powerpoint/2010/main" val="6768748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408087056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Rot="1" noChangeAspect="1" noChangeArrowheads="1" noTextEdit="1"/>
          </p:cNvSpPr>
          <p:nvPr>
            <p:ph type="sldImg"/>
          </p:nvPr>
        </p:nvSpPr>
        <p:spPr>
          <a:ln/>
        </p:spPr>
      </p:sp>
      <p:sp>
        <p:nvSpPr>
          <p:cNvPr id="19459" name="Rectangle 3"/>
          <p:cNvSpPr>
            <a:spLocks noGrp="1" noChangeArrowheads="1"/>
          </p:cNvSpPr>
          <p:nvPr>
            <p:ph type="body" idx="1"/>
          </p:nvPr>
        </p:nvSpPr>
        <p:spPr>
          <a:noFill/>
        </p:spPr>
        <p:txBody>
          <a:bodyPr/>
          <a:lstStyle/>
          <a:p>
            <a:pPr eaLnBrk="1" hangingPunct="1"/>
            <a:r>
              <a:rPr lang="en-US" smtClean="0"/>
              <a:t>I’ve met many people at our Human resources trainings</a:t>
            </a:r>
          </a:p>
          <a:p>
            <a:pPr eaLnBrk="1" hangingPunct="1"/>
            <a:r>
              <a:rPr lang="en-US" smtClean="0"/>
              <a:t>And got lots of free bagels</a:t>
            </a:r>
          </a:p>
          <a:p>
            <a:pPr eaLnBrk="1" hangingPunct="1"/>
            <a:r>
              <a:rPr lang="en-US" smtClean="0"/>
              <a:t>You get together in small groups – do partner activities.</a:t>
            </a:r>
          </a:p>
          <a:p>
            <a:pPr eaLnBrk="1" hangingPunct="1"/>
            <a:r>
              <a:rPr lang="en-US" smtClean="0"/>
              <a:t>I’ve met and worked with people in just about every dept of the University .</a:t>
            </a:r>
          </a:p>
          <a:p>
            <a:pPr eaLnBrk="1" hangingPunct="1"/>
            <a:r>
              <a:rPr lang="en-US" smtClean="0"/>
              <a:t>I met one guy that was a manager in facilities and got along great – now he is in charge of all of NSU physical plant.</a:t>
            </a:r>
          </a:p>
          <a:p>
            <a:pPr eaLnBrk="1" hangingPunct="1"/>
            <a:endParaRPr lang="en-US" smtClean="0"/>
          </a:p>
        </p:txBody>
      </p:sp>
    </p:spTree>
    <p:extLst>
      <p:ext uri="{BB962C8B-B14F-4D97-AF65-F5344CB8AC3E}">
        <p14:creationId xmlns:p14="http://schemas.microsoft.com/office/powerpoint/2010/main" val="417546439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a:noFill/>
        </p:spPr>
        <p:txBody>
          <a:bodyPr/>
          <a:lstStyle/>
          <a:p>
            <a:pPr eaLnBrk="1" hangingPunct="1"/>
            <a:r>
              <a:rPr lang="en-US" smtClean="0"/>
              <a:t>I’ve met many people at our Human resources trainings</a:t>
            </a:r>
          </a:p>
          <a:p>
            <a:pPr eaLnBrk="1" hangingPunct="1"/>
            <a:r>
              <a:rPr lang="en-US" smtClean="0"/>
              <a:t>And got lots of free bagels</a:t>
            </a:r>
          </a:p>
          <a:p>
            <a:pPr eaLnBrk="1" hangingPunct="1"/>
            <a:r>
              <a:rPr lang="en-US" smtClean="0"/>
              <a:t>You get together in small groups – do partner activities.</a:t>
            </a:r>
          </a:p>
          <a:p>
            <a:pPr eaLnBrk="1" hangingPunct="1"/>
            <a:r>
              <a:rPr lang="en-US" smtClean="0"/>
              <a:t>I’ve met and worked with people in just about every dept of the University .</a:t>
            </a:r>
          </a:p>
          <a:p>
            <a:pPr eaLnBrk="1" hangingPunct="1"/>
            <a:r>
              <a:rPr lang="en-US" smtClean="0"/>
              <a:t>I met one guy that was a manager in facilities and got along great – now he is in charge of all of NSU physical plant.</a:t>
            </a:r>
          </a:p>
          <a:p>
            <a:pPr eaLnBrk="1" hangingPunct="1"/>
            <a:endParaRPr lang="en-US" smtClean="0"/>
          </a:p>
        </p:txBody>
      </p:sp>
    </p:spTree>
    <p:extLst>
      <p:ext uri="{BB962C8B-B14F-4D97-AF65-F5344CB8AC3E}">
        <p14:creationId xmlns:p14="http://schemas.microsoft.com/office/powerpoint/2010/main" val="9548430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Rot="1" noChangeAspect="1" noChangeArrowheads="1" noTextEdit="1"/>
          </p:cNvSpPr>
          <p:nvPr>
            <p:ph type="sldImg"/>
          </p:nvPr>
        </p:nvSpPr>
        <p:spPr>
          <a:ln/>
        </p:spPr>
      </p:sp>
      <p:sp>
        <p:nvSpPr>
          <p:cNvPr id="21507" name="Rectangle 3"/>
          <p:cNvSpPr>
            <a:spLocks noGrp="1" noChangeArrowheads="1"/>
          </p:cNvSpPr>
          <p:nvPr>
            <p:ph type="body" idx="1"/>
          </p:nvPr>
        </p:nvSpPr>
        <p:spPr>
          <a:noFill/>
        </p:spPr>
        <p:txBody>
          <a:bodyPr/>
          <a:lstStyle/>
          <a:p>
            <a:pPr eaLnBrk="1" hangingPunct="1"/>
            <a:r>
              <a:rPr lang="en-US" smtClean="0"/>
              <a:t>I’ve met many people at our Human resources trainings</a:t>
            </a:r>
          </a:p>
          <a:p>
            <a:pPr eaLnBrk="1" hangingPunct="1"/>
            <a:r>
              <a:rPr lang="en-US" smtClean="0"/>
              <a:t>And got lots of free bagels</a:t>
            </a:r>
          </a:p>
          <a:p>
            <a:pPr eaLnBrk="1" hangingPunct="1"/>
            <a:r>
              <a:rPr lang="en-US" smtClean="0"/>
              <a:t>You get together in small groups – do partner activities.</a:t>
            </a:r>
          </a:p>
          <a:p>
            <a:pPr eaLnBrk="1" hangingPunct="1"/>
            <a:r>
              <a:rPr lang="en-US" smtClean="0"/>
              <a:t>I’ve met and worked with people in just about every dept of the University .</a:t>
            </a:r>
          </a:p>
          <a:p>
            <a:pPr eaLnBrk="1" hangingPunct="1"/>
            <a:r>
              <a:rPr lang="en-US" smtClean="0"/>
              <a:t>I met one guy that was a manager in facilities and got along great – now he is in charge of all of NSU physical plant.</a:t>
            </a:r>
          </a:p>
          <a:p>
            <a:pPr eaLnBrk="1" hangingPunct="1"/>
            <a:endParaRPr lang="en-US" smtClean="0"/>
          </a:p>
        </p:txBody>
      </p:sp>
    </p:spTree>
    <p:extLst>
      <p:ext uri="{BB962C8B-B14F-4D97-AF65-F5344CB8AC3E}">
        <p14:creationId xmlns:p14="http://schemas.microsoft.com/office/powerpoint/2010/main" val="206956244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Rot="1" noChangeAspect="1" noChangeArrowheads="1" noTextEdit="1"/>
          </p:cNvSpPr>
          <p:nvPr>
            <p:ph type="sldImg"/>
          </p:nvPr>
        </p:nvSpPr>
        <p:spPr>
          <a:ln/>
        </p:spPr>
      </p:sp>
      <p:sp>
        <p:nvSpPr>
          <p:cNvPr id="22531"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17522334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1E8B878F-2C9C-44C3-B6CB-75A6EFB60185}" type="slidenum">
              <a:rPr lang="en-US" altLang="en-US" sz="1200" smtClean="0"/>
              <a:pPr/>
              <a:t>4</a:t>
            </a:fld>
            <a:endParaRPr lang="en-US" altLang="en-US" sz="1200" smtClean="0"/>
          </a:p>
        </p:txBody>
      </p:sp>
      <p:sp>
        <p:nvSpPr>
          <p:cNvPr id="25603"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lnSpc>
                <a:spcPct val="90000"/>
              </a:lnSpc>
              <a:defRPr/>
            </a:pPr>
            <a:r>
              <a:rPr lang="en-US" altLang="en-US" dirty="0" smtClean="0"/>
              <a:t>Provisional </a:t>
            </a:r>
          </a:p>
          <a:p>
            <a:pPr eaLnBrk="1" hangingPunct="1">
              <a:lnSpc>
                <a:spcPct val="90000"/>
              </a:lnSpc>
              <a:defRPr/>
            </a:pPr>
            <a:r>
              <a:rPr lang="en-US" altLang="en-US" dirty="0" smtClean="0"/>
              <a:t>Holds an ALA-accredited MLS or a non-ALA-accredited master</a:t>
            </a:r>
            <a:r>
              <a:rPr lang="ja-JP" altLang="en-US" dirty="0" smtClean="0"/>
              <a:t>’</a:t>
            </a:r>
            <a:r>
              <a:rPr lang="en-US" altLang="ja-JP" dirty="0" smtClean="0"/>
              <a:t>s degree with documented coursework in the 7 Professional Competencies.</a:t>
            </a:r>
          </a:p>
          <a:p>
            <a:pPr eaLnBrk="1" hangingPunct="1">
              <a:lnSpc>
                <a:spcPct val="90000"/>
              </a:lnSpc>
              <a:defRPr/>
            </a:pPr>
            <a:r>
              <a:rPr lang="en-US" altLang="en-US" dirty="0" smtClean="0"/>
              <a:t>Currently employed in an information professional position with </a:t>
            </a:r>
            <a:r>
              <a:rPr lang="en-US" altLang="en-US" u="sng" dirty="0" smtClean="0"/>
              <a:t>less than 5 years</a:t>
            </a:r>
            <a:r>
              <a:rPr lang="en-US" altLang="en-US" dirty="0" smtClean="0"/>
              <a:t> of experience, OR </a:t>
            </a:r>
          </a:p>
          <a:p>
            <a:pPr eaLnBrk="1" hangingPunct="1">
              <a:lnSpc>
                <a:spcPct val="90000"/>
              </a:lnSpc>
              <a:defRPr/>
            </a:pPr>
            <a:r>
              <a:rPr lang="en-US" altLang="en-US" dirty="0" smtClean="0"/>
              <a:t>Currently seeking employment with </a:t>
            </a:r>
            <a:r>
              <a:rPr lang="en-US" altLang="en-US" u="sng" dirty="0" smtClean="0"/>
              <a:t>less than 5 years</a:t>
            </a:r>
            <a:r>
              <a:rPr lang="en-US" altLang="en-US" dirty="0" smtClean="0"/>
              <a:t> of experience.</a:t>
            </a:r>
          </a:p>
          <a:p>
            <a:pPr eaLnBrk="1" hangingPunct="1">
              <a:lnSpc>
                <a:spcPct val="90000"/>
              </a:lnSpc>
              <a:defRPr/>
            </a:pPr>
            <a:r>
              <a:rPr lang="en-US" altLang="en-US" dirty="0" smtClean="0"/>
              <a:t>For the Provisional level, a mentor is assigned to work with you. </a:t>
            </a:r>
          </a:p>
          <a:p>
            <a:pPr>
              <a:defRPr/>
            </a:pPr>
            <a:endParaRPr lang="en-US" altLang="en-US" dirty="0" smtClean="0"/>
          </a:p>
          <a:p>
            <a:pPr>
              <a:defRPr/>
            </a:pPr>
            <a:r>
              <a:rPr lang="en-US" altLang="en-US" dirty="0" smtClean="0"/>
              <a:t>Member</a:t>
            </a:r>
          </a:p>
          <a:p>
            <a:pPr eaLnBrk="1" hangingPunct="1">
              <a:defRPr/>
            </a:pPr>
            <a:r>
              <a:rPr lang="en-US" altLang="en-US" dirty="0" smtClean="0"/>
              <a:t>Holds an ALA-accredited MLS or a non-ALA-accredited master</a:t>
            </a:r>
            <a:r>
              <a:rPr lang="ja-JP" altLang="en-US" dirty="0" smtClean="0"/>
              <a:t>’</a:t>
            </a:r>
            <a:r>
              <a:rPr lang="en-US" altLang="ja-JP" dirty="0" smtClean="0"/>
              <a:t>s degree with documented coursework in the 7 Professional Competencies.</a:t>
            </a:r>
          </a:p>
          <a:p>
            <a:pPr eaLnBrk="1" hangingPunct="1">
              <a:defRPr/>
            </a:pPr>
            <a:r>
              <a:rPr lang="en-US" altLang="en-US" dirty="0" smtClean="0"/>
              <a:t>Has worked in an information professional position for </a:t>
            </a:r>
            <a:r>
              <a:rPr lang="en-US" altLang="en-US" u="sng" dirty="0" smtClean="0"/>
              <a:t>five or more years</a:t>
            </a:r>
            <a:r>
              <a:rPr lang="en-US" altLang="en-US" dirty="0" smtClean="0"/>
              <a:t> after attainment of the master</a:t>
            </a:r>
            <a:r>
              <a:rPr lang="ja-JP" altLang="en-US" dirty="0" smtClean="0"/>
              <a:t>’</a:t>
            </a:r>
            <a:r>
              <a:rPr lang="en-US" altLang="ja-JP" dirty="0" smtClean="0"/>
              <a:t>s degree.</a:t>
            </a:r>
          </a:p>
          <a:p>
            <a:pPr eaLnBrk="1" hangingPunct="1">
              <a:defRPr/>
            </a:pPr>
            <a:r>
              <a:rPr lang="en-US" altLang="en-US" u="sng" dirty="0" smtClean="0"/>
              <a:t>Fifty (50) points</a:t>
            </a:r>
            <a:r>
              <a:rPr lang="en-US" altLang="en-US" dirty="0" smtClean="0"/>
              <a:t> of professional accomplishments completed in the past 5 years.</a:t>
            </a:r>
            <a:endParaRPr lang="en-US" altLang="en-US" u="sng" dirty="0" smtClean="0"/>
          </a:p>
          <a:p>
            <a:pPr>
              <a:defRPr/>
            </a:pPr>
            <a:endParaRPr lang="en-US" altLang="en-US" dirty="0" smtClean="0"/>
          </a:p>
          <a:p>
            <a:pPr>
              <a:defRPr/>
            </a:pPr>
            <a:r>
              <a:rPr lang="en-US" altLang="en-US" dirty="0" smtClean="0"/>
              <a:t>Senior Member</a:t>
            </a:r>
          </a:p>
          <a:p>
            <a:pPr eaLnBrk="1" hangingPunct="1">
              <a:defRPr/>
            </a:pPr>
            <a:r>
              <a:rPr lang="en-US" altLang="en-US" dirty="0" smtClean="0"/>
              <a:t>Holds an ALA-accredited MLS or a non-ALA-accredited master</a:t>
            </a:r>
            <a:r>
              <a:rPr lang="ja-JP" altLang="en-US" dirty="0" smtClean="0"/>
              <a:t>’</a:t>
            </a:r>
            <a:r>
              <a:rPr lang="en-US" altLang="ja-JP" dirty="0" smtClean="0"/>
              <a:t>s degree with documented coursework in the 7 Professional Competencies.</a:t>
            </a:r>
          </a:p>
          <a:p>
            <a:pPr eaLnBrk="1" hangingPunct="1">
              <a:defRPr/>
            </a:pPr>
            <a:r>
              <a:rPr lang="en-US" altLang="en-US" dirty="0" smtClean="0"/>
              <a:t>Has worked in an information professional position for </a:t>
            </a:r>
            <a:r>
              <a:rPr lang="en-US" altLang="en-US" u="sng" dirty="0" smtClean="0"/>
              <a:t>five or more years</a:t>
            </a:r>
            <a:r>
              <a:rPr lang="en-US" altLang="en-US" dirty="0" smtClean="0"/>
              <a:t> after attainment of the master</a:t>
            </a:r>
            <a:r>
              <a:rPr lang="ja-JP" altLang="en-US" dirty="0" smtClean="0"/>
              <a:t>’</a:t>
            </a:r>
            <a:r>
              <a:rPr lang="en-US" altLang="ja-JP" dirty="0" smtClean="0"/>
              <a:t>s degree.</a:t>
            </a:r>
          </a:p>
          <a:p>
            <a:pPr eaLnBrk="1" hangingPunct="1">
              <a:defRPr/>
            </a:pPr>
            <a:endParaRPr lang="en-US" altLang="ja-JP" dirty="0" smtClean="0"/>
          </a:p>
          <a:p>
            <a:pPr eaLnBrk="1" hangingPunct="1">
              <a:defRPr/>
            </a:pPr>
            <a:r>
              <a:rPr lang="en-US" altLang="ja-JP" dirty="0" smtClean="0"/>
              <a:t>Distinguished</a:t>
            </a:r>
          </a:p>
          <a:p>
            <a:pPr eaLnBrk="1" hangingPunct="1">
              <a:defRPr/>
            </a:pPr>
            <a:r>
              <a:rPr lang="en-US" altLang="en-US" dirty="0" smtClean="0"/>
              <a:t>Holds an ALA-accredited MLS or a non-ALA-accredited master</a:t>
            </a:r>
            <a:r>
              <a:rPr lang="ja-JP" altLang="en-US" dirty="0" smtClean="0"/>
              <a:t>’</a:t>
            </a:r>
            <a:r>
              <a:rPr lang="en-US" altLang="ja-JP" dirty="0" smtClean="0"/>
              <a:t>s degree with documented coursework in the 7 Professional Competencies.</a:t>
            </a:r>
          </a:p>
          <a:p>
            <a:pPr eaLnBrk="1" hangingPunct="1">
              <a:defRPr/>
            </a:pPr>
            <a:r>
              <a:rPr lang="en-US" altLang="en-US" dirty="0" smtClean="0"/>
              <a:t>Has worked in an information professional position for </a:t>
            </a:r>
            <a:r>
              <a:rPr lang="en-US" altLang="en-US" u="sng" dirty="0" smtClean="0"/>
              <a:t>ten or more years</a:t>
            </a:r>
            <a:r>
              <a:rPr lang="en-US" altLang="en-US" dirty="0" smtClean="0"/>
              <a:t> after attainment of the master</a:t>
            </a:r>
            <a:r>
              <a:rPr lang="ja-JP" altLang="en-US" dirty="0" smtClean="0"/>
              <a:t>’</a:t>
            </a:r>
            <a:r>
              <a:rPr lang="en-US" altLang="ja-JP" dirty="0" smtClean="0"/>
              <a:t>s degree.</a:t>
            </a:r>
          </a:p>
          <a:p>
            <a:pPr eaLnBrk="1" hangingPunct="1">
              <a:defRPr/>
            </a:pPr>
            <a:r>
              <a:rPr lang="en-US" altLang="en-US" u="sng" dirty="0" smtClean="0"/>
              <a:t>One hundred and twenty (120) points</a:t>
            </a:r>
            <a:r>
              <a:rPr lang="en-US" altLang="en-US" dirty="0" smtClean="0"/>
              <a:t> of professional accomplishments completed in the past 5 years.  </a:t>
            </a:r>
          </a:p>
          <a:p>
            <a:pPr eaLnBrk="1" hangingPunct="1">
              <a:defRPr/>
            </a:pPr>
            <a:r>
              <a:rPr lang="en-US" altLang="en-US" dirty="0" smtClean="0"/>
              <a:t>No more than 50 points may be sponsored instruction.</a:t>
            </a:r>
          </a:p>
          <a:p>
            <a:pPr eaLnBrk="1" hangingPunct="1">
              <a:defRPr/>
            </a:pPr>
            <a:r>
              <a:rPr lang="en-US" altLang="en-US" u="sng" dirty="0" smtClean="0"/>
              <a:t>At least 10</a:t>
            </a:r>
            <a:r>
              <a:rPr lang="en-US" altLang="en-US" dirty="0" smtClean="0"/>
              <a:t> of the 120 points must be professional association activities.  </a:t>
            </a:r>
            <a:r>
              <a:rPr lang="en-US" altLang="en-US" u="sng" dirty="0" smtClean="0"/>
              <a:t>At least 5</a:t>
            </a:r>
            <a:r>
              <a:rPr lang="en-US" altLang="en-US" dirty="0" smtClean="0"/>
              <a:t> of 120 must be MLA activities.</a:t>
            </a:r>
          </a:p>
          <a:p>
            <a:pPr eaLnBrk="1" hangingPunct="1">
              <a:defRPr/>
            </a:pPr>
            <a:endParaRPr lang="en-US" altLang="en-US" dirty="0" smtClean="0"/>
          </a:p>
          <a:p>
            <a:pPr eaLnBrk="1" hangingPunct="1">
              <a:defRPr/>
            </a:pPr>
            <a:r>
              <a:rPr lang="en-US" altLang="ja-JP" dirty="0" smtClean="0"/>
              <a:t>Emeritus</a:t>
            </a:r>
          </a:p>
          <a:p>
            <a:pPr marL="274320" indent="-274320" eaLnBrk="1" fontAlgn="auto" hangingPunct="1">
              <a:spcBef>
                <a:spcPts val="500"/>
              </a:spcBef>
              <a:spcAft>
                <a:spcPts val="500"/>
              </a:spcAft>
              <a:buFont typeface="Wingdings 2"/>
              <a:buChar char=""/>
              <a:defRPr/>
            </a:pPr>
            <a:r>
              <a:rPr lang="en-US" dirty="0" smtClean="0"/>
              <a:t>Retired from the profession </a:t>
            </a:r>
          </a:p>
          <a:p>
            <a:pPr marL="274320" indent="-274320" eaLnBrk="1" fontAlgn="auto" hangingPunct="1">
              <a:spcBef>
                <a:spcPts val="500"/>
              </a:spcBef>
              <a:spcAft>
                <a:spcPts val="500"/>
              </a:spcAft>
              <a:buFont typeface="Wingdings 2"/>
              <a:buChar char=""/>
              <a:defRPr/>
            </a:pPr>
            <a:r>
              <a:rPr lang="en-US" dirty="0" smtClean="0"/>
              <a:t>Prior member of the academy at any level (except Provisional) at the time of retirement, and has been credentialed/certified by MLA for 10 consecutive years at the time of retirement. </a:t>
            </a:r>
          </a:p>
          <a:p>
            <a:pPr marL="274320" indent="-274320" eaLnBrk="1" fontAlgn="auto" hangingPunct="1">
              <a:spcBef>
                <a:spcPts val="500"/>
              </a:spcBef>
              <a:spcAft>
                <a:spcPts val="500"/>
              </a:spcAft>
              <a:buFont typeface="Wingdings 2"/>
              <a:buChar char=""/>
              <a:defRPr/>
            </a:pPr>
            <a:r>
              <a:rPr lang="en-US" dirty="0" smtClean="0"/>
              <a:t>No points are required to renew at this level.</a:t>
            </a:r>
          </a:p>
          <a:p>
            <a:pPr marL="274320" indent="-274320" eaLnBrk="1" fontAlgn="auto" hangingPunct="1">
              <a:spcBef>
                <a:spcPts val="500"/>
              </a:spcBef>
              <a:spcAft>
                <a:spcPts val="500"/>
              </a:spcAft>
              <a:buFont typeface="Wingdings 2"/>
              <a:buChar char=""/>
              <a:defRPr/>
            </a:pPr>
            <a:r>
              <a:rPr lang="en-US" dirty="0" smtClean="0"/>
              <a:t>Send a written request, Emeritus Form, and copies of your last certificate(s) to MLA headquarters. </a:t>
            </a:r>
          </a:p>
          <a:p>
            <a:pPr marL="274320" indent="-274320" eaLnBrk="1" fontAlgn="auto" hangingPunct="1">
              <a:spcBef>
                <a:spcPts val="500"/>
              </a:spcBef>
              <a:spcAft>
                <a:spcPts val="500"/>
              </a:spcAft>
              <a:buFont typeface="Wingdings 2"/>
              <a:buChar char=""/>
              <a:defRPr/>
            </a:pPr>
            <a:r>
              <a:rPr lang="en-US" dirty="0" smtClean="0"/>
              <a:t>No fee to move to Emeritus level</a:t>
            </a:r>
          </a:p>
          <a:p>
            <a:pPr eaLnBrk="1" hangingPunct="1">
              <a:defRPr/>
            </a:pPr>
            <a:endParaRPr lang="en-US" altLang="ja-JP" dirty="0" smtClean="0"/>
          </a:p>
        </p:txBody>
      </p:sp>
    </p:spTree>
    <p:extLst>
      <p:ext uri="{BB962C8B-B14F-4D97-AF65-F5344CB8AC3E}">
        <p14:creationId xmlns:p14="http://schemas.microsoft.com/office/powerpoint/2010/main" val="40450345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C6951A2F-0FED-4129-A856-79868AE3229E}" type="slidenum">
              <a:rPr lang="en-US" altLang="en-US" sz="1200" smtClean="0"/>
              <a:pPr/>
              <a:t>5</a:t>
            </a:fld>
            <a:endParaRPr lang="en-US" altLang="en-US" sz="1200"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22573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4D628719-76B7-43A5-9A0F-C5A522EC6896}" type="slidenum">
              <a:rPr lang="en-US" altLang="en-US" sz="1200" smtClean="0"/>
              <a:pPr/>
              <a:t>6</a:t>
            </a:fld>
            <a:endParaRPr lang="en-US" altLang="en-US" sz="1200" smtClean="0"/>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8527748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0BB2EDFB-4E51-4529-9CEB-FC096D33180C}" type="slidenum">
              <a:rPr lang="en-US" altLang="en-US" sz="1200" smtClean="0"/>
              <a:pPr/>
              <a:t>7</a:t>
            </a:fld>
            <a:endParaRPr lang="en-US" altLang="en-US" sz="1200" smtClean="0"/>
          </a:p>
        </p:txBody>
      </p:sp>
      <p:sp>
        <p:nvSpPr>
          <p:cNvPr id="28675" name="Rectangle 2"/>
          <p:cNvSpPr>
            <a:spLocks noGrp="1" noRot="1" noChangeAspect="1" noChangeArrowheads="1" noTextEdit="1"/>
          </p:cNvSpPr>
          <p:nvPr>
            <p:ph type="sldImg"/>
          </p:nvPr>
        </p:nvSpPr>
        <p:spPr>
          <a:ln/>
        </p:spPr>
      </p:sp>
      <p:sp>
        <p:nvSpPr>
          <p:cNvPr id="28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5156294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F8E64BCE-0696-4465-A815-982078629005}" type="slidenum">
              <a:rPr lang="en-US" altLang="en-US" sz="1200" smtClean="0"/>
              <a:pPr/>
              <a:t>8</a:t>
            </a:fld>
            <a:endParaRPr lang="en-US" altLang="en-US" sz="1200" smtClean="0"/>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385388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9163">
              <a:defRPr sz="2400">
                <a:solidFill>
                  <a:schemeClr val="tx1"/>
                </a:solidFill>
                <a:latin typeface="Times New Roman" pitchFamily="18" charset="0"/>
                <a:ea typeface="MS PGothic" pitchFamily="34" charset="-128"/>
              </a:defRPr>
            </a:lvl1pPr>
            <a:lvl2pPr marL="742950" indent="-285750" defTabSz="919163">
              <a:defRPr sz="2400">
                <a:solidFill>
                  <a:schemeClr val="tx1"/>
                </a:solidFill>
                <a:latin typeface="Times New Roman" pitchFamily="18" charset="0"/>
                <a:ea typeface="MS PGothic" pitchFamily="34" charset="-128"/>
              </a:defRPr>
            </a:lvl2pPr>
            <a:lvl3pPr marL="1143000" indent="-228600" defTabSz="919163">
              <a:defRPr sz="2400">
                <a:solidFill>
                  <a:schemeClr val="tx1"/>
                </a:solidFill>
                <a:latin typeface="Times New Roman" pitchFamily="18" charset="0"/>
                <a:ea typeface="MS PGothic" pitchFamily="34" charset="-128"/>
              </a:defRPr>
            </a:lvl3pPr>
            <a:lvl4pPr marL="1600200" indent="-228600" defTabSz="919163">
              <a:defRPr sz="2400">
                <a:solidFill>
                  <a:schemeClr val="tx1"/>
                </a:solidFill>
                <a:latin typeface="Times New Roman" pitchFamily="18" charset="0"/>
                <a:ea typeface="MS PGothic" pitchFamily="34" charset="-128"/>
              </a:defRPr>
            </a:lvl4pPr>
            <a:lvl5pPr marL="2057400" indent="-228600" defTabSz="919163">
              <a:defRPr sz="2400">
                <a:solidFill>
                  <a:schemeClr val="tx1"/>
                </a:solidFill>
                <a:latin typeface="Times New Roman" pitchFamily="18" charset="0"/>
                <a:ea typeface="MS PGothic" pitchFamily="34" charset="-128"/>
              </a:defRPr>
            </a:lvl5pPr>
            <a:lvl6pPr marL="25146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defTabSz="919163"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fld id="{49AA036B-4037-44A9-A160-5CCEDE1E21A6}" type="slidenum">
              <a:rPr lang="en-US" altLang="en-US" sz="1200" smtClean="0"/>
              <a:pPr/>
              <a:t>9</a:t>
            </a:fld>
            <a:endParaRPr lang="en-US" altLang="en-US" sz="1200" smtClean="0"/>
          </a:p>
        </p:txBody>
      </p:sp>
      <p:sp>
        <p:nvSpPr>
          <p:cNvPr id="30723" name="Rectangle 2"/>
          <p:cNvSpPr>
            <a:spLocks noGrp="1" noRot="1" noChangeAspect="1" noChangeArrowheads="1" noTextEdit="1"/>
          </p:cNvSpPr>
          <p:nvPr>
            <p:ph type="sldImg"/>
          </p:nvPr>
        </p:nvSpPr>
        <p:spPr>
          <a:ln/>
        </p:spPr>
      </p:sp>
      <p:sp>
        <p:nvSpPr>
          <p:cNvPr id="30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55961272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0" y="1371600"/>
            <a:ext cx="7851648" cy="1828800"/>
          </a:xfrm>
          <a:ln>
            <a:noFill/>
          </a:ln>
        </p:spPr>
        <p:txBody>
          <a:bodyPr tIns="0" rIns="1828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en-US" smtClean="0"/>
              <a:t>Click to edit Master title style</a:t>
            </a:r>
            <a:endParaRPr lang="en-US"/>
          </a:p>
        </p:txBody>
      </p:sp>
      <p:sp>
        <p:nvSpPr>
          <p:cNvPr id="17" name="Subtitle 16"/>
          <p:cNvSpPr>
            <a:spLocks noGrp="1"/>
          </p:cNvSpPr>
          <p:nvPr>
            <p:ph type="subTitle" idx="1"/>
          </p:nvPr>
        </p:nvSpPr>
        <p:spPr>
          <a:xfrm>
            <a:off x="533400" y="3228536"/>
            <a:ext cx="7854696"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smtClean="0"/>
              <a:t>Click to edit Master subtitle style</a:t>
            </a:r>
            <a:endParaRPr lang="en-US"/>
          </a:p>
        </p:txBody>
      </p:sp>
      <p:sp>
        <p:nvSpPr>
          <p:cNvPr id="4" name="Date Placeholder 29"/>
          <p:cNvSpPr>
            <a:spLocks noGrp="1"/>
          </p:cNvSpPr>
          <p:nvPr>
            <p:ph type="dt" sz="half" idx="10"/>
          </p:nvPr>
        </p:nvSpPr>
        <p:spPr/>
        <p:txBody>
          <a:bodyPr/>
          <a:lstStyle>
            <a:lvl1pPr>
              <a:defRPr/>
            </a:lvl1pPr>
          </a:lstStyle>
          <a:p>
            <a:pPr>
              <a:defRPr/>
            </a:pPr>
            <a:endParaRPr lang="en-US"/>
          </a:p>
        </p:txBody>
      </p:sp>
      <p:sp>
        <p:nvSpPr>
          <p:cNvPr id="5" name="Footer Placeholder 18"/>
          <p:cNvSpPr>
            <a:spLocks noGrp="1"/>
          </p:cNvSpPr>
          <p:nvPr>
            <p:ph type="ftr" sz="quarter" idx="11"/>
          </p:nvPr>
        </p:nvSpPr>
        <p:spPr/>
        <p:txBody>
          <a:bodyPr/>
          <a:lstStyle>
            <a:lvl1pPr>
              <a:defRPr/>
            </a:lvl1pPr>
          </a:lstStyle>
          <a:p>
            <a:pPr>
              <a:defRPr/>
            </a:pPr>
            <a:endParaRPr lang="en-US"/>
          </a:p>
        </p:txBody>
      </p:sp>
      <p:sp>
        <p:nvSpPr>
          <p:cNvPr id="6" name="Slide Number Placeholder 26"/>
          <p:cNvSpPr>
            <a:spLocks noGrp="1"/>
          </p:cNvSpPr>
          <p:nvPr>
            <p:ph type="sldNum" sz="quarter" idx="12"/>
          </p:nvPr>
        </p:nvSpPr>
        <p:spPr/>
        <p:txBody>
          <a:bodyPr/>
          <a:lstStyle>
            <a:lvl1pPr>
              <a:defRPr/>
            </a:lvl1pPr>
          </a:lstStyle>
          <a:p>
            <a:pPr>
              <a:defRPr/>
            </a:pPr>
            <a:fld id="{2B6EE146-BE1B-4B90-B606-56D471D7AC02}" type="slidenum">
              <a:rPr lang="en-US"/>
              <a:pPr>
                <a:defRPr/>
              </a:pPr>
              <a:t>‹#›</a:t>
            </a:fld>
            <a:endParaRPr lang="en-US"/>
          </a:p>
        </p:txBody>
      </p:sp>
    </p:spTree>
    <p:extLst>
      <p:ext uri="{BB962C8B-B14F-4D97-AF65-F5344CB8AC3E}">
        <p14:creationId xmlns:p14="http://schemas.microsoft.com/office/powerpoint/2010/main" val="2971565542"/>
      </p:ext>
    </p:extLst>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9"/>
          <p:cNvSpPr>
            <a:spLocks noGrp="1"/>
          </p:cNvSpPr>
          <p:nvPr>
            <p:ph type="dt" sz="half" idx="10"/>
          </p:nvPr>
        </p:nvSpPr>
        <p:spPr/>
        <p:txBody>
          <a:bodyPr/>
          <a:lstStyle>
            <a:lvl1pPr>
              <a:defRPr/>
            </a:lvl1pPr>
          </a:lstStyle>
          <a:p>
            <a:pPr>
              <a:defRPr/>
            </a:pPr>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B03020BE-A7D8-4188-9C16-4BF705E4956D}" type="slidenum">
              <a:rPr lang="en-US"/>
              <a:pPr>
                <a:defRPr/>
              </a:pPr>
              <a:t>‹#›</a:t>
            </a:fld>
            <a:endParaRPr lang="en-US"/>
          </a:p>
        </p:txBody>
      </p:sp>
    </p:spTree>
    <p:extLst>
      <p:ext uri="{BB962C8B-B14F-4D97-AF65-F5344CB8AC3E}">
        <p14:creationId xmlns:p14="http://schemas.microsoft.com/office/powerpoint/2010/main" val="14377284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01"/>
            <a:ext cx="2057400" cy="52117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914401"/>
            <a:ext cx="6019800" cy="52117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9"/>
          <p:cNvSpPr>
            <a:spLocks noGrp="1"/>
          </p:cNvSpPr>
          <p:nvPr>
            <p:ph type="dt" sz="half" idx="10"/>
          </p:nvPr>
        </p:nvSpPr>
        <p:spPr/>
        <p:txBody>
          <a:bodyPr/>
          <a:lstStyle>
            <a:lvl1pPr>
              <a:defRPr/>
            </a:lvl1pPr>
          </a:lstStyle>
          <a:p>
            <a:pPr>
              <a:defRPr/>
            </a:pPr>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E035D567-91D3-4759-A17C-DE3321BAFF8E}" type="slidenum">
              <a:rPr lang="en-US"/>
              <a:pPr>
                <a:defRPr/>
              </a:pPr>
              <a:t>‹#›</a:t>
            </a:fld>
            <a:endParaRPr lang="en-US"/>
          </a:p>
        </p:txBody>
      </p:sp>
    </p:spTree>
    <p:extLst>
      <p:ext uri="{BB962C8B-B14F-4D97-AF65-F5344CB8AC3E}">
        <p14:creationId xmlns:p14="http://schemas.microsoft.com/office/powerpoint/2010/main" val="28721059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normAutofit/>
          </a:bodyPr>
          <a:lstStyle/>
          <a:p>
            <a:pPr lvl="0"/>
            <a:endParaRPr lang="en-US" noProof="0" smtClean="0"/>
          </a:p>
        </p:txBody>
      </p:sp>
      <p:sp>
        <p:nvSpPr>
          <p:cNvPr id="4" name="Date Placeholder 9"/>
          <p:cNvSpPr>
            <a:spLocks noGrp="1"/>
          </p:cNvSpPr>
          <p:nvPr>
            <p:ph type="dt" sz="half" idx="10"/>
          </p:nvPr>
        </p:nvSpPr>
        <p:spPr/>
        <p:txBody>
          <a:bodyPr/>
          <a:lstStyle>
            <a:lvl1pPr>
              <a:defRPr/>
            </a:lvl1pPr>
          </a:lstStyle>
          <a:p>
            <a:pPr>
              <a:defRPr/>
            </a:pPr>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EE5E4325-6436-4750-AD1F-DECC4CE499AC}" type="slidenum">
              <a:rPr lang="en-US"/>
              <a:pPr>
                <a:defRPr/>
              </a:pPr>
              <a:t>‹#›</a:t>
            </a:fld>
            <a:endParaRPr lang="en-US"/>
          </a:p>
        </p:txBody>
      </p:sp>
    </p:spTree>
    <p:extLst>
      <p:ext uri="{BB962C8B-B14F-4D97-AF65-F5344CB8AC3E}">
        <p14:creationId xmlns:p14="http://schemas.microsoft.com/office/powerpoint/2010/main" val="42448186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85800" y="1981200"/>
            <a:ext cx="3810000" cy="4114800"/>
          </a:xfrm>
        </p:spPr>
        <p:txBody>
          <a:bodyPr>
            <a:normAutofit/>
          </a:bodyPr>
          <a:lstStyle/>
          <a:p>
            <a:pPr lvl="0"/>
            <a:endParaRPr lang="en-US" noProof="0" smtClean="0"/>
          </a:p>
        </p:txBody>
      </p:sp>
      <p:sp>
        <p:nvSpPr>
          <p:cNvPr id="4" name="Text Placeholder 3"/>
          <p:cNvSpPr>
            <a:spLocks noGrp="1"/>
          </p:cNvSpPr>
          <p:nvPr>
            <p:ph type="body"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9"/>
          <p:cNvSpPr>
            <a:spLocks noGrp="1"/>
          </p:cNvSpPr>
          <p:nvPr>
            <p:ph type="dt" sz="half" idx="10"/>
          </p:nvPr>
        </p:nvSpPr>
        <p:spPr/>
        <p:txBody>
          <a:bodyPr/>
          <a:lstStyle>
            <a:lvl1pPr>
              <a:defRPr/>
            </a:lvl1pPr>
          </a:lstStyle>
          <a:p>
            <a:pPr>
              <a:defRPr/>
            </a:pPr>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FB53D719-B269-437C-811A-DF57ABB4CC27}" type="slidenum">
              <a:rPr lang="en-US"/>
              <a:pPr>
                <a:defRPr/>
              </a:pPr>
              <a:t>‹#›</a:t>
            </a:fld>
            <a:endParaRPr lang="en-US"/>
          </a:p>
        </p:txBody>
      </p:sp>
    </p:spTree>
    <p:extLst>
      <p:ext uri="{BB962C8B-B14F-4D97-AF65-F5344CB8AC3E}">
        <p14:creationId xmlns:p14="http://schemas.microsoft.com/office/powerpoint/2010/main" val="9327195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bg>
      <p:bgRef idx="1003">
        <a:schemeClr val="bg2"/>
      </p:bgRef>
    </p:bg>
    <p:spTree>
      <p:nvGrpSpPr>
        <p:cNvPr id="1" name=""/>
        <p:cNvGrpSpPr/>
        <p:nvPr/>
      </p:nvGrpSpPr>
      <p:grpSpPr>
        <a:xfrm>
          <a:off x="0" y="0"/>
          <a:ext cx="0" cy="0"/>
          <a:chOff x="0" y="0"/>
          <a:chExt cx="0" cy="0"/>
        </a:xfrm>
      </p:grpSpPr>
      <p:pic>
        <p:nvPicPr>
          <p:cNvPr id="10" name="Picture 9" descr="paperBackingColor.jpg"/>
          <p:cNvPicPr>
            <a:picLocks noChangeAspect="1"/>
          </p:cNvPicPr>
          <p:nvPr/>
        </p:nvPicPr>
        <p:blipFill>
          <a:blip r:embed="rId2"/>
          <a:srcRect l="469" t="13915"/>
          <a:stretch>
            <a:fillRect/>
          </a:stretch>
        </p:blipFill>
        <p:spPr>
          <a:xfrm>
            <a:off x="1613903" y="699248"/>
            <a:ext cx="5916194" cy="3837694"/>
          </a:xfrm>
          <a:prstGeom prst="rect">
            <a:avLst/>
          </a:prstGeom>
          <a:solidFill>
            <a:srgbClr val="FFFFFF">
              <a:shade val="85000"/>
            </a:srgbClr>
          </a:solidFill>
          <a:ln w="22225" cap="sq">
            <a:solidFill>
              <a:srgbClr val="FDFDFD"/>
            </a:solidFill>
            <a:miter lim="800000"/>
          </a:ln>
          <a:effectLst>
            <a:outerShdw blurRad="57150" dist="37500" dir="7560000" sy="98000" kx="80000" ky="63000" algn="tl" rotWithShape="0">
              <a:srgbClr val="000000">
                <a:alpha val="20000"/>
              </a:srgbClr>
            </a:outerShdw>
          </a:effectLst>
          <a:scene3d>
            <a:camera prst="orthographicFront"/>
            <a:lightRig rig="twoPt" dir="t">
              <a:rot lat="0" lon="0" rev="7200000"/>
            </a:lightRig>
          </a:scene3d>
          <a:sp3d prstMaterial="matte">
            <a:bevelT w="22860" h="12700"/>
            <a:contourClr>
              <a:srgbClr val="FFFFFF"/>
            </a:contourClr>
          </a:sp3d>
        </p:spPr>
      </p:pic>
      <p:sp>
        <p:nvSpPr>
          <p:cNvPr id="4" name="Date Placeholder 3"/>
          <p:cNvSpPr>
            <a:spLocks noGrp="1"/>
          </p:cNvSpPr>
          <p:nvPr>
            <p:ph type="dt" sz="half" idx="10"/>
          </p:nvPr>
        </p:nvSpPr>
        <p:spPr/>
        <p:txBody>
          <a:bodyPr/>
          <a:lstStyle/>
          <a:p>
            <a:fld id="{AE528EF8-04C1-014C-984D-A0A34FD15239}" type="datetimeFigureOut">
              <a:rPr lang="en-US" smtClean="0">
                <a:solidFill>
                  <a:prstClr val="white">
                    <a:lumMod val="65000"/>
                    <a:lumOff val="35000"/>
                  </a:prstClr>
                </a:solidFill>
              </a:rPr>
              <a:pPr/>
              <a:t>3/30/2014</a:t>
            </a:fld>
            <a:endParaRPr lang="en-US">
              <a:solidFill>
                <a:prstClr val="white">
                  <a:lumMod val="65000"/>
                  <a:lumOff val="35000"/>
                </a:prstClr>
              </a:solidFill>
            </a:endParaRPr>
          </a:p>
        </p:txBody>
      </p:sp>
      <p:sp>
        <p:nvSpPr>
          <p:cNvPr id="5" name="Footer Placeholder 4"/>
          <p:cNvSpPr>
            <a:spLocks noGrp="1"/>
          </p:cNvSpPr>
          <p:nvPr>
            <p:ph type="ftr" sz="quarter" idx="11"/>
          </p:nvPr>
        </p:nvSpPr>
        <p:spPr/>
        <p:txBody>
          <a:bodyPr/>
          <a:lstStyle/>
          <a:p>
            <a:endParaRPr lang="en-US">
              <a:solidFill>
                <a:prstClr val="white">
                  <a:lumMod val="65000"/>
                  <a:lumOff val="35000"/>
                </a:prstClr>
              </a:solidFill>
            </a:endParaRPr>
          </a:p>
        </p:txBody>
      </p:sp>
      <p:sp>
        <p:nvSpPr>
          <p:cNvPr id="6" name="Slide Number Placeholder 5"/>
          <p:cNvSpPr>
            <a:spLocks noGrp="1"/>
          </p:cNvSpPr>
          <p:nvPr>
            <p:ph type="sldNum" sz="quarter" idx="12"/>
          </p:nvPr>
        </p:nvSpPr>
        <p:spPr/>
        <p:txBody>
          <a:bodyPr/>
          <a:lstStyle/>
          <a:p>
            <a:fld id="{B51EACD6-A525-4B49-8009-7F09B4461B46}" type="slidenum">
              <a:rPr lang="en-US" smtClean="0">
                <a:solidFill>
                  <a:prstClr val="white">
                    <a:lumMod val="65000"/>
                    <a:lumOff val="35000"/>
                  </a:prstClr>
                </a:solidFill>
              </a:rPr>
              <a:pPr/>
              <a:t>‹#›</a:t>
            </a:fld>
            <a:endParaRPr lang="en-US">
              <a:solidFill>
                <a:prstClr val="white">
                  <a:lumMod val="65000"/>
                  <a:lumOff val="35000"/>
                </a:prstClr>
              </a:solidFill>
            </a:endParaRPr>
          </a:p>
        </p:txBody>
      </p:sp>
      <p:sp>
        <p:nvSpPr>
          <p:cNvPr id="2" name="Title 1"/>
          <p:cNvSpPr>
            <a:spLocks noGrp="1"/>
          </p:cNvSpPr>
          <p:nvPr>
            <p:ph type="ctrTitle"/>
          </p:nvPr>
        </p:nvSpPr>
        <p:spPr>
          <a:xfrm>
            <a:off x="1709569" y="1143000"/>
            <a:ext cx="5724862" cy="1846961"/>
          </a:xfrm>
        </p:spPr>
        <p:txBody>
          <a:bodyPr vert="horz" lIns="91440" tIns="45720" rIns="91440" bIns="45720" rtlCol="0" anchor="b" anchorCtr="0">
            <a:noAutofit/>
          </a:bodyPr>
          <a:lstStyle>
            <a:lvl1pPr algn="ctr" defTabSz="914400" rtl="0" eaLnBrk="1" latinLnBrk="0" hangingPunct="1">
              <a:spcBef>
                <a:spcPct val="0"/>
              </a:spcBef>
              <a:buNone/>
              <a:defRPr sz="6000" kern="1200">
                <a:solidFill>
                  <a:schemeClr val="bg2">
                    <a:lumMod val="75000"/>
                  </a:schemeClr>
                </a:solidFill>
                <a:effectLst>
                  <a:outerShdw blurRad="50800" dist="38100" dir="2700000" algn="tl" rotWithShape="0">
                    <a:prstClr val="black">
                      <a:alpha val="40000"/>
                    </a:prstClr>
                  </a:outerShdw>
                </a:effectLst>
                <a:latin typeface="+mj-lt"/>
                <a:ea typeface="+mj-ea"/>
                <a:cs typeface="+mj-cs"/>
              </a:defRPr>
            </a:lvl1pPr>
          </a:lstStyle>
          <a:p>
            <a:r>
              <a:rPr lang="en-US" smtClean="0"/>
              <a:t>Click to edit Master title style</a:t>
            </a:r>
            <a:endParaRPr/>
          </a:p>
        </p:txBody>
      </p:sp>
      <p:sp>
        <p:nvSpPr>
          <p:cNvPr id="3" name="Subtitle 2"/>
          <p:cNvSpPr>
            <a:spLocks noGrp="1"/>
          </p:cNvSpPr>
          <p:nvPr>
            <p:ph type="subTitle" idx="1"/>
          </p:nvPr>
        </p:nvSpPr>
        <p:spPr>
          <a:xfrm>
            <a:off x="1709569" y="2994212"/>
            <a:ext cx="5724862" cy="1007200"/>
          </a:xfrm>
        </p:spPr>
        <p:txBody>
          <a:bodyPr vert="horz" lIns="91440" tIns="45720" rIns="91440" bIns="45720" rtlCol="0">
            <a:normAutofit/>
          </a:bodyPr>
          <a:lstStyle>
            <a:lvl1pPr marL="0" indent="0" algn="ctr" defTabSz="914400" rtl="0" eaLnBrk="1" latinLnBrk="0" hangingPunct="1">
              <a:spcBef>
                <a:spcPts val="0"/>
              </a:spcBef>
              <a:buSzPct val="90000"/>
              <a:buFont typeface="Wingdings" pitchFamily="2" charset="2"/>
              <a:buNone/>
              <a:defRPr sz="2000" kern="1200">
                <a:solidFill>
                  <a:schemeClr val="bg2">
                    <a:lumMod val="75000"/>
                  </a:schemeClr>
                </a:solidFill>
                <a:effectLst>
                  <a:outerShdw blurRad="50800" dist="38100" dir="2700000" algn="tl" rotWithShape="0">
                    <a:prstClr val="black">
                      <a:alpha val="40000"/>
                    </a:prstClr>
                  </a:outerShdw>
                </a:effectLst>
                <a:latin typeface="+mn-lt"/>
                <a:ea typeface="+mn-ea"/>
                <a:cs typeface="+mn-cs"/>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dirty="0"/>
          </a:p>
        </p:txBody>
      </p:sp>
    </p:spTree>
  </p:cSld>
  <p:clrMapOvr>
    <a:overrideClrMapping bg1="dk1" tx1="lt1" bg2="dk2" tx2="lt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idx="1"/>
          </p:nvPr>
        </p:nvSpPr>
        <p:spPr/>
        <p:txBody>
          <a:bodyPr/>
          <a:lstStyle>
            <a:lvl5pP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10"/>
          </p:nvPr>
        </p:nvSpPr>
        <p:spPr/>
        <p:txBody>
          <a:bodyPr/>
          <a:lstStyle/>
          <a:p>
            <a:fld id="{AE528EF8-04C1-014C-984D-A0A34FD15239}" type="datetimeFigureOut">
              <a:rPr lang="en-US" smtClean="0">
                <a:solidFill>
                  <a:prstClr val="black">
                    <a:lumMod val="65000"/>
                    <a:lumOff val="35000"/>
                  </a:prstClr>
                </a:solidFill>
              </a:rPr>
              <a:pPr/>
              <a:t>3/30/2014</a:t>
            </a:fld>
            <a:endParaRPr lang="en-US">
              <a:solidFill>
                <a:prstClr val="black">
                  <a:lumMod val="65000"/>
                  <a:lumOff val="35000"/>
                </a:prstClr>
              </a:solidFill>
            </a:endParaRPr>
          </a:p>
        </p:txBody>
      </p:sp>
      <p:sp>
        <p:nvSpPr>
          <p:cNvPr id="5" name="Footer Placeholder 4"/>
          <p:cNvSpPr>
            <a:spLocks noGrp="1"/>
          </p:cNvSpPr>
          <p:nvPr>
            <p:ph type="ftr" sz="quarter" idx="11"/>
          </p:nvPr>
        </p:nvSpPr>
        <p:spPr/>
        <p:txBody>
          <a:bodyPr/>
          <a:lstStyle/>
          <a:p>
            <a:endParaRPr lang="en-US">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p>
            <a:fld id="{162DB888-0C68-7144-9CF7-319ACAF3B807}"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idx="1"/>
          </p:nvPr>
        </p:nvSpPr>
        <p:spPr/>
        <p:txBody>
          <a:bodyPr/>
          <a:lstStyle>
            <a:lvl5pP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10"/>
          </p:nvPr>
        </p:nvSpPr>
        <p:spPr/>
        <p:txBody>
          <a:bodyPr/>
          <a:lstStyle/>
          <a:p>
            <a:fld id="{AE528EF8-04C1-014C-984D-A0A34FD15239}" type="datetimeFigureOut">
              <a:rPr lang="en-US" smtClean="0">
                <a:solidFill>
                  <a:prstClr val="black">
                    <a:lumMod val="65000"/>
                    <a:lumOff val="35000"/>
                  </a:prstClr>
                </a:solidFill>
              </a:rPr>
              <a:pPr/>
              <a:t>3/30/2014</a:t>
            </a:fld>
            <a:endParaRPr lang="en-US">
              <a:solidFill>
                <a:prstClr val="black">
                  <a:lumMod val="65000"/>
                  <a:lumOff val="35000"/>
                </a:prstClr>
              </a:solidFill>
            </a:endParaRPr>
          </a:p>
        </p:txBody>
      </p:sp>
      <p:sp>
        <p:nvSpPr>
          <p:cNvPr id="5" name="Footer Placeholder 4"/>
          <p:cNvSpPr>
            <a:spLocks noGrp="1"/>
          </p:cNvSpPr>
          <p:nvPr>
            <p:ph type="ftr" sz="quarter" idx="11"/>
          </p:nvPr>
        </p:nvSpPr>
        <p:spPr/>
        <p:txBody>
          <a:bodyPr/>
          <a:lstStyle/>
          <a:p>
            <a:endParaRPr lang="en-US">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p>
            <a:fld id="{162DB888-0C68-7144-9CF7-319ACAF3B807}"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idx="1"/>
          </p:nvPr>
        </p:nvSpPr>
        <p:spPr/>
        <p:txBody>
          <a:bodyPr/>
          <a:lstStyle>
            <a:lvl5pP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10"/>
          </p:nvPr>
        </p:nvSpPr>
        <p:spPr/>
        <p:txBody>
          <a:bodyPr/>
          <a:lstStyle/>
          <a:p>
            <a:fld id="{AE528EF8-04C1-014C-984D-A0A34FD15239}" type="datetimeFigureOut">
              <a:rPr lang="en-US" smtClean="0">
                <a:solidFill>
                  <a:prstClr val="black">
                    <a:lumMod val="65000"/>
                    <a:lumOff val="35000"/>
                  </a:prstClr>
                </a:solidFill>
              </a:rPr>
              <a:pPr/>
              <a:t>3/30/2014</a:t>
            </a:fld>
            <a:endParaRPr lang="en-US">
              <a:solidFill>
                <a:prstClr val="black">
                  <a:lumMod val="65000"/>
                  <a:lumOff val="35000"/>
                </a:prstClr>
              </a:solidFill>
            </a:endParaRPr>
          </a:p>
        </p:txBody>
      </p:sp>
      <p:sp>
        <p:nvSpPr>
          <p:cNvPr id="5" name="Footer Placeholder 4"/>
          <p:cNvSpPr>
            <a:spLocks noGrp="1"/>
          </p:cNvSpPr>
          <p:nvPr>
            <p:ph type="ftr" sz="quarter" idx="11"/>
          </p:nvPr>
        </p:nvSpPr>
        <p:spPr/>
        <p:txBody>
          <a:bodyPr/>
          <a:lstStyle/>
          <a:p>
            <a:endParaRPr lang="en-US">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p>
            <a:fld id="{162DB888-0C68-7144-9CF7-319ACAF3B807}"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a:p>
        </p:txBody>
      </p:sp>
      <p:sp>
        <p:nvSpPr>
          <p:cNvPr id="3" name="Content Placeholder 2"/>
          <p:cNvSpPr>
            <a:spLocks noGrp="1"/>
          </p:cNvSpPr>
          <p:nvPr>
            <p:ph idx="1"/>
          </p:nvPr>
        </p:nvSpPr>
        <p:spPr/>
        <p:txBody>
          <a:bodyPr/>
          <a:lstStyle>
            <a:lvl5pPr>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10"/>
          </p:nvPr>
        </p:nvSpPr>
        <p:spPr/>
        <p:txBody>
          <a:bodyPr/>
          <a:lstStyle/>
          <a:p>
            <a:fld id="{AE528EF8-04C1-014C-984D-A0A34FD15239}" type="datetimeFigureOut">
              <a:rPr lang="en-US" smtClean="0">
                <a:solidFill>
                  <a:prstClr val="black">
                    <a:lumMod val="65000"/>
                    <a:lumOff val="35000"/>
                  </a:prstClr>
                </a:solidFill>
              </a:rPr>
              <a:pPr/>
              <a:t>3/30/2014</a:t>
            </a:fld>
            <a:endParaRPr lang="en-US">
              <a:solidFill>
                <a:prstClr val="black">
                  <a:lumMod val="65000"/>
                  <a:lumOff val="35000"/>
                </a:prstClr>
              </a:solidFill>
            </a:endParaRPr>
          </a:p>
        </p:txBody>
      </p:sp>
      <p:sp>
        <p:nvSpPr>
          <p:cNvPr id="5" name="Footer Placeholder 4"/>
          <p:cNvSpPr>
            <a:spLocks noGrp="1"/>
          </p:cNvSpPr>
          <p:nvPr>
            <p:ph type="ftr" sz="quarter" idx="11"/>
          </p:nvPr>
        </p:nvSpPr>
        <p:spPr/>
        <p:txBody>
          <a:bodyPr/>
          <a:lstStyle/>
          <a:p>
            <a:endParaRPr lang="en-US">
              <a:solidFill>
                <a:prstClr val="black">
                  <a:lumMod val="65000"/>
                  <a:lumOff val="35000"/>
                </a:prstClr>
              </a:solidFill>
            </a:endParaRPr>
          </a:p>
        </p:txBody>
      </p:sp>
      <p:sp>
        <p:nvSpPr>
          <p:cNvPr id="6" name="Slide Number Placeholder 5"/>
          <p:cNvSpPr>
            <a:spLocks noGrp="1"/>
          </p:cNvSpPr>
          <p:nvPr>
            <p:ph type="sldNum" sz="quarter" idx="12"/>
          </p:nvPr>
        </p:nvSpPr>
        <p:spPr/>
        <p:txBody>
          <a:bodyPr/>
          <a:lstStyle/>
          <a:p>
            <a:fld id="{162DB888-0C68-7144-9CF7-319ACAF3B807}"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9442" y="3307355"/>
            <a:ext cx="7117180" cy="1470025"/>
          </a:xfrm>
        </p:spPr>
        <p:txBody>
          <a:bodyPr anchor="b"/>
          <a:lstStyle>
            <a:lvl1pPr>
              <a:defRPr sz="4000"/>
            </a:lvl1pPr>
          </a:lstStyle>
          <a:p>
            <a:r>
              <a:rPr lang="en-US" smtClean="0"/>
              <a:t>Click to edit Master title style</a:t>
            </a:r>
            <a:endParaRPr lang="en-US"/>
          </a:p>
        </p:txBody>
      </p:sp>
      <p:sp>
        <p:nvSpPr>
          <p:cNvPr id="3" name="Subtitle 2"/>
          <p:cNvSpPr>
            <a:spLocks noGrp="1"/>
          </p:cNvSpPr>
          <p:nvPr>
            <p:ph type="subTitle" idx="1"/>
          </p:nvPr>
        </p:nvSpPr>
        <p:spPr>
          <a:xfrm>
            <a:off x="1009442" y="4777380"/>
            <a:ext cx="7117180" cy="861420"/>
          </a:xfrm>
        </p:spPr>
        <p:txBody>
          <a:bodyPr anchor="t">
            <a:normAutofit/>
          </a:bodyPr>
          <a:lstStyle>
            <a:lvl1pPr marL="0" indent="0" algn="l">
              <a:buNone/>
              <a:defRPr sz="2000">
                <a:solidFill>
                  <a:schemeClr val="tx1">
                    <a:lumMod val="75000"/>
                    <a:lumOff val="2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9"/>
          <p:cNvSpPr>
            <a:spLocks noGrp="1"/>
          </p:cNvSpPr>
          <p:nvPr>
            <p:ph type="dt" sz="half" idx="10"/>
          </p:nvPr>
        </p:nvSpPr>
        <p:spPr/>
        <p:txBody>
          <a:bodyPr/>
          <a:lstStyle>
            <a:lvl1pPr>
              <a:defRPr/>
            </a:lvl1pPr>
          </a:lstStyle>
          <a:p>
            <a:pPr>
              <a:defRPr/>
            </a:pPr>
            <a:endParaRPr lang="en-US"/>
          </a:p>
        </p:txBody>
      </p:sp>
      <p:sp>
        <p:nvSpPr>
          <p:cNvPr id="5" name="Footer Placeholder 21"/>
          <p:cNvSpPr>
            <a:spLocks noGrp="1"/>
          </p:cNvSpPr>
          <p:nvPr>
            <p:ph type="ftr" sz="quarter" idx="11"/>
          </p:nvPr>
        </p:nvSpPr>
        <p:spPr/>
        <p:txBody>
          <a:bodyPr/>
          <a:lstStyle>
            <a:lvl1pPr>
              <a:defRPr/>
            </a:lvl1pPr>
          </a:lstStyle>
          <a:p>
            <a:pPr>
              <a:defRPr/>
            </a:pPr>
            <a:endParaRPr lang="en-US"/>
          </a:p>
        </p:txBody>
      </p:sp>
      <p:sp>
        <p:nvSpPr>
          <p:cNvPr id="6" name="Slide Number Placeholder 17"/>
          <p:cNvSpPr>
            <a:spLocks noGrp="1"/>
          </p:cNvSpPr>
          <p:nvPr>
            <p:ph type="sldNum" sz="quarter" idx="12"/>
          </p:nvPr>
        </p:nvSpPr>
        <p:spPr/>
        <p:txBody>
          <a:bodyPr/>
          <a:lstStyle>
            <a:lvl1pPr>
              <a:defRPr/>
            </a:lvl1pPr>
          </a:lstStyle>
          <a:p>
            <a:pPr>
              <a:defRPr/>
            </a:pPr>
            <a:fld id="{3A0BECF2-B5B3-429B-8437-C28298BF7B2D}" type="slidenum">
              <a:rPr lang="en-US"/>
              <a:pPr>
                <a:defRPr/>
              </a:pPr>
              <a:t>‹#›</a:t>
            </a:fld>
            <a:endParaRPr lang="en-US"/>
          </a:p>
        </p:txBody>
      </p:sp>
    </p:spTree>
    <p:extLst>
      <p:ext uri="{BB962C8B-B14F-4D97-AF65-F5344CB8AC3E}">
        <p14:creationId xmlns:p14="http://schemas.microsoft.com/office/powerpoint/2010/main" val="1363933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smtClean="0"/>
              <a:t>Click to edit Master title style</a:t>
            </a:r>
            <a:endParaRPr lang="en-US"/>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smtClean="0"/>
              <a:t>Click to edit Master title style</a:t>
            </a:r>
            <a:endParaRPr lang="en-US"/>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smtClean="0"/>
              <a:t>Click to edit Master title style</a:t>
            </a:r>
            <a:endParaRPr lang="en-US"/>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09443" y="675724"/>
            <a:ext cx="7123080" cy="924475"/>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1009442" y="1809749"/>
            <a:ext cx="3471277" cy="4051301"/>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63281" y="1809749"/>
            <a:ext cx="3469242" cy="4051302"/>
          </a:xfrm>
        </p:spPr>
        <p:txBody>
          <a:bodyPr>
            <a:normAutofit/>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6" name="Footer Placeholder 5"/>
          <p:cNvSpPr>
            <a:spLocks noGrp="1"/>
          </p:cNvSpPr>
          <p:nvPr>
            <p:ph type="ftr" sz="quarter" idx="11"/>
          </p:nvPr>
        </p:nvSpPr>
        <p:spPr/>
        <p:txBody>
          <a:bodyPr/>
          <a:lstStyle/>
          <a:p>
            <a:endParaRPr lang="en-US">
              <a:solidFill>
                <a:srgbClr val="193200">
                  <a:lumMod val="75000"/>
                  <a:lumOff val="25000"/>
                </a:srgbClr>
              </a:solidFill>
            </a:endParaRPr>
          </a:p>
        </p:txBody>
      </p:sp>
      <p:sp>
        <p:nvSpPr>
          <p:cNvPr id="7" name="Slide Number Placeholder 6"/>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6"/>
            <a:ext cx="7772400" cy="1362456"/>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en-US" smtClean="0"/>
              <a:t>Click to edit Master title style</a:t>
            </a:r>
            <a:endParaRPr lang="en-US"/>
          </a:p>
        </p:txBody>
      </p:sp>
      <p:sp>
        <p:nvSpPr>
          <p:cNvPr id="3" name="Text Placeholder 2"/>
          <p:cNvSpPr>
            <a:spLocks noGrp="1"/>
          </p:cNvSpPr>
          <p:nvPr>
            <p:ph type="body" idx="1"/>
          </p:nvPr>
        </p:nvSpPr>
        <p:spPr>
          <a:xfrm>
            <a:off x="530352" y="2704664"/>
            <a:ext cx="7772400" cy="1509712"/>
          </a:xfrm>
        </p:spPr>
        <p:txBody>
          <a:bodyPr lIns="45720" rIns="45720"/>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AF32E4D1-2B9C-4430-979B-697A0033D8C1}" type="slidenum">
              <a:rPr lang="en-US"/>
              <a:pPr>
                <a:defRPr/>
              </a:pPr>
              <a:t>‹#›</a:t>
            </a:fld>
            <a:endParaRPr lang="en-US"/>
          </a:p>
        </p:txBody>
      </p:sp>
    </p:spTree>
    <p:extLst>
      <p:ext uri="{BB962C8B-B14F-4D97-AF65-F5344CB8AC3E}">
        <p14:creationId xmlns:p14="http://schemas.microsoft.com/office/powerpoint/2010/main" val="84543315"/>
      </p:ext>
    </p:extLst>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5pPr>
              <a:defRPr/>
            </a:lvl5pPr>
            <a:lvl6pPr marL="2514600" indent="-228600">
              <a:buClr>
                <a:schemeClr val="tx2"/>
              </a:buClr>
              <a:buSzPct val="101000"/>
              <a:buFont typeface="Courier New" pitchFamily="49" charset="0"/>
              <a:buChar char="o"/>
              <a:defRPr sz="1200"/>
            </a:lvl6pPr>
            <a:lvl7pPr marL="2971800" indent="-228600">
              <a:buClr>
                <a:schemeClr val="tx2"/>
              </a:buClr>
              <a:buFont typeface="Courier New" pitchFamily="49" charset="0"/>
              <a:buChar char="o"/>
              <a:defRPr sz="1200" baseline="0"/>
            </a:lvl7pPr>
            <a:lvl8pPr marL="3429000" indent="-228600">
              <a:buClr>
                <a:schemeClr val="tx2"/>
              </a:buClr>
              <a:buFont typeface="Courier New" pitchFamily="49" charset="0"/>
              <a:buChar char="o"/>
              <a:defRPr sz="1200" baseline="0"/>
            </a:lvl8pPr>
            <a:lvl9pPr marL="3886200" indent="-228600">
              <a:buClr>
                <a:schemeClr val="tx2"/>
              </a:buClr>
              <a:buFont typeface="Courier New" pitchFamily="49" charset="0"/>
              <a:buChar char="o"/>
              <a:defRPr sz="1200" baseline="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09443" y="3308581"/>
            <a:ext cx="7117178" cy="1468800"/>
          </a:xfrm>
        </p:spPr>
        <p:txBody>
          <a:bodyPr anchor="b"/>
          <a:lstStyle>
            <a:lvl1pPr algn="r">
              <a:defRPr sz="3200" b="0" cap="none"/>
            </a:lvl1pPr>
          </a:lstStyle>
          <a:p>
            <a:r>
              <a:rPr lang="en-US" smtClean="0"/>
              <a:t>Click to edit Master title style</a:t>
            </a:r>
            <a:endParaRPr lang="en-US"/>
          </a:p>
        </p:txBody>
      </p:sp>
      <p:sp>
        <p:nvSpPr>
          <p:cNvPr id="3" name="Text Placeholder 2"/>
          <p:cNvSpPr>
            <a:spLocks noGrp="1"/>
          </p:cNvSpPr>
          <p:nvPr>
            <p:ph type="body" idx="1"/>
          </p:nvPr>
        </p:nvSpPr>
        <p:spPr>
          <a:xfrm>
            <a:off x="1009443" y="4777381"/>
            <a:ext cx="7117178" cy="860400"/>
          </a:xfrm>
        </p:spPr>
        <p:txBody>
          <a:bodyPr anchor="t">
            <a:normAutofit/>
          </a:bodyPr>
          <a:lstStyle>
            <a:lvl1pPr marL="0" indent="0" algn="r">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D918317-DE99-4A79-845F-9BA0E8A424F1}" type="datetimeFigureOut">
              <a:rPr lang="en-US" smtClean="0">
                <a:solidFill>
                  <a:srgbClr val="193200">
                    <a:lumMod val="75000"/>
                    <a:lumOff val="25000"/>
                  </a:srgbClr>
                </a:solidFill>
              </a:rPr>
              <a:pPr/>
              <a:t>3/30/2014</a:t>
            </a:fld>
            <a:endParaRPr lang="en-US">
              <a:solidFill>
                <a:srgbClr val="193200">
                  <a:lumMod val="75000"/>
                  <a:lumOff val="25000"/>
                </a:srgbClr>
              </a:solidFill>
            </a:endParaRPr>
          </a:p>
        </p:txBody>
      </p:sp>
      <p:sp>
        <p:nvSpPr>
          <p:cNvPr id="5" name="Footer Placeholder 4"/>
          <p:cNvSpPr>
            <a:spLocks noGrp="1"/>
          </p:cNvSpPr>
          <p:nvPr>
            <p:ph type="ftr" sz="quarter" idx="11"/>
          </p:nvPr>
        </p:nvSpPr>
        <p:spPr/>
        <p:txBody>
          <a:bodyPr/>
          <a:lstStyle/>
          <a:p>
            <a:endParaRPr lang="en-US">
              <a:solidFill>
                <a:srgbClr val="193200">
                  <a:lumMod val="75000"/>
                  <a:lumOff val="25000"/>
                </a:srgbClr>
              </a:solidFill>
            </a:endParaRPr>
          </a:p>
        </p:txBody>
      </p:sp>
      <p:sp>
        <p:nvSpPr>
          <p:cNvPr id="6" name="Slide Number Placeholder 5"/>
          <p:cNvSpPr>
            <a:spLocks noGrp="1"/>
          </p:cNvSpPr>
          <p:nvPr>
            <p:ph type="sldNum" sz="quarter" idx="12"/>
          </p:nvPr>
        </p:nvSpPr>
        <p:spPr/>
        <p:txBody>
          <a:bodyPr/>
          <a:lstStyle/>
          <a:p>
            <a:fld id="{02DE6DA3-1B40-4596-8528-DBD4A54F4879}" type="slidenum">
              <a:rPr lang="en-US" smtClean="0">
                <a:solidFill>
                  <a:srgbClr val="193200">
                    <a:lumMod val="75000"/>
                    <a:lumOff val="25000"/>
                  </a:srgbClr>
                </a:solidFill>
              </a:rPr>
              <a:pPr/>
              <a:t>‹#›</a:t>
            </a:fld>
            <a:endParaRPr lang="en-US">
              <a:solidFill>
                <a:srgbClr val="193200">
                  <a:lumMod val="75000"/>
                  <a:lumOff val="25000"/>
                </a:srgbClr>
              </a:solidFil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F2FF7DEA-D1C0-468C-9A4B-55F3C73B3FD9}" type="datetimeFigureOut">
              <a:rPr lang="en-US">
                <a:solidFill>
                  <a:prstClr val="black">
                    <a:tint val="75000"/>
                  </a:prstClr>
                </a:solidFill>
              </a:rPr>
              <a:pPr>
                <a:defRPr/>
              </a:pPr>
              <a:t>3/30/2014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539A180-196F-4E2B-90CD-129675F0D4C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2904393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C3B757B3-08F6-45B1-BE1F-7A6CD9ADDF03}" type="datetimeFigureOut">
              <a:rPr lang="en-US">
                <a:solidFill>
                  <a:prstClr val="black">
                    <a:tint val="75000"/>
                  </a:prstClr>
                </a:solidFill>
              </a:rPr>
              <a:pPr>
                <a:defRPr/>
              </a:pPr>
              <a:t>3/30/2014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48DA158E-7A71-4957-A8C3-AAFFCC4FCBBB}"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2080596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9"/>
          <p:cNvSpPr>
            <a:spLocks noGrp="1"/>
          </p:cNvSpPr>
          <p:nvPr>
            <p:ph type="dt" sz="half" idx="10"/>
          </p:nvPr>
        </p:nvSpPr>
        <p:spPr/>
        <p:txBody>
          <a:bodyPr/>
          <a:lstStyle>
            <a:lvl1pPr>
              <a:defRPr/>
            </a:lvl1pPr>
          </a:lstStyle>
          <a:p>
            <a:pPr>
              <a:defRPr/>
            </a:pPr>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BC93664F-4072-486D-B709-41A3A74F9D8C}" type="slidenum">
              <a:rPr lang="en-US"/>
              <a:pPr>
                <a:defRPr/>
              </a:pPr>
              <a:t>‹#›</a:t>
            </a:fld>
            <a:endParaRPr lang="en-US"/>
          </a:p>
        </p:txBody>
      </p:sp>
    </p:spTree>
    <p:extLst>
      <p:ext uri="{BB962C8B-B14F-4D97-AF65-F5344CB8AC3E}">
        <p14:creationId xmlns:p14="http://schemas.microsoft.com/office/powerpoint/2010/main" val="420574284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8C2523D6-0F15-4C16-8055-E2AE60D1AA2E}" type="datetimeFigureOut">
              <a:rPr lang="en-US">
                <a:solidFill>
                  <a:prstClr val="black">
                    <a:tint val="75000"/>
                  </a:prstClr>
                </a:solidFill>
              </a:rPr>
              <a:pPr>
                <a:defRPr/>
              </a:pPr>
              <a:t>3/30/2014</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3A77026D-01FB-4BBF-AA4A-FBD5E3EF73D6}"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72005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855248"/>
            <a:ext cx="4040188"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smtClean="0"/>
              <a:t>Click to edit Master text styles</a:t>
            </a:r>
          </a:p>
        </p:txBody>
      </p:sp>
      <p:sp>
        <p:nvSpPr>
          <p:cNvPr id="4" name="Text Placeholder 3"/>
          <p:cNvSpPr>
            <a:spLocks noGrp="1"/>
          </p:cNvSpPr>
          <p:nvPr>
            <p:ph type="body" sz="half" idx="3"/>
          </p:nvPr>
        </p:nvSpPr>
        <p:spPr>
          <a:xfrm>
            <a:off x="4645025" y="1859757"/>
            <a:ext cx="4041775"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smtClean="0"/>
              <a:t>Click to edit Master text styles</a:t>
            </a:r>
          </a:p>
        </p:txBody>
      </p:sp>
      <p:sp>
        <p:nvSpPr>
          <p:cNvPr id="5" name="Content Placeholder 4"/>
          <p:cNvSpPr>
            <a:spLocks noGrp="1"/>
          </p:cNvSpPr>
          <p:nvPr>
            <p:ph sz="quarter" idx="2"/>
          </p:nvPr>
        </p:nvSpPr>
        <p:spPr>
          <a:xfrm>
            <a:off x="457200" y="2514600"/>
            <a:ext cx="4040188" cy="3845720"/>
          </a:xfrm>
        </p:spPr>
        <p:txBody>
          <a:bodyPr tIns="0"/>
          <a:lstStyle>
            <a:lvl1pPr>
              <a:defRPr sz="2200"/>
            </a:lvl1pPr>
            <a:lvl2pPr>
              <a:defRPr sz="2000"/>
            </a:lvl2pPr>
            <a:lvl3pPr>
              <a:defRPr sz="1800"/>
            </a:lvl3pPr>
            <a:lvl4pPr>
              <a:defRPr sz="1600"/>
            </a:lvl4pPr>
            <a:lvl5pPr>
              <a:defRPr sz="16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5025" y="2514600"/>
            <a:ext cx="4041775" cy="3845720"/>
          </a:xfrm>
        </p:spPr>
        <p:txBody>
          <a:bodyPr tIns="0"/>
          <a:lstStyle>
            <a:lvl1pPr>
              <a:defRPr sz="2200"/>
            </a:lvl1pPr>
            <a:lvl2pPr>
              <a:defRPr sz="2000"/>
            </a:lvl2pPr>
            <a:lvl3pPr>
              <a:defRPr sz="1800"/>
            </a:lvl3pPr>
            <a:lvl4pPr>
              <a:defRPr sz="1600"/>
            </a:lvl4pPr>
            <a:lvl5pPr>
              <a:defRPr sz="16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9"/>
          <p:cNvSpPr>
            <a:spLocks noGrp="1"/>
          </p:cNvSpPr>
          <p:nvPr>
            <p:ph type="dt" sz="half" idx="10"/>
          </p:nvPr>
        </p:nvSpPr>
        <p:spPr/>
        <p:txBody>
          <a:bodyPr/>
          <a:lstStyle>
            <a:lvl1pPr>
              <a:defRPr/>
            </a:lvl1pPr>
          </a:lstStyle>
          <a:p>
            <a:pPr>
              <a:defRPr/>
            </a:pPr>
            <a:endParaRPr lang="en-US"/>
          </a:p>
        </p:txBody>
      </p:sp>
      <p:sp>
        <p:nvSpPr>
          <p:cNvPr id="8" name="Footer Placeholder 21"/>
          <p:cNvSpPr>
            <a:spLocks noGrp="1"/>
          </p:cNvSpPr>
          <p:nvPr>
            <p:ph type="ftr" sz="quarter" idx="11"/>
          </p:nvPr>
        </p:nvSpPr>
        <p:spPr/>
        <p:txBody>
          <a:bodyPr/>
          <a:lstStyle>
            <a:lvl1pPr>
              <a:defRPr/>
            </a:lvl1pPr>
          </a:lstStyle>
          <a:p>
            <a:pPr>
              <a:defRPr/>
            </a:pPr>
            <a:endParaRPr lang="en-US"/>
          </a:p>
        </p:txBody>
      </p:sp>
      <p:sp>
        <p:nvSpPr>
          <p:cNvPr id="9" name="Slide Number Placeholder 17"/>
          <p:cNvSpPr>
            <a:spLocks noGrp="1"/>
          </p:cNvSpPr>
          <p:nvPr>
            <p:ph type="sldNum" sz="quarter" idx="12"/>
          </p:nvPr>
        </p:nvSpPr>
        <p:spPr/>
        <p:txBody>
          <a:bodyPr/>
          <a:lstStyle>
            <a:lvl1pPr>
              <a:defRPr/>
            </a:lvl1pPr>
          </a:lstStyle>
          <a:p>
            <a:pPr>
              <a:defRPr/>
            </a:pPr>
            <a:fld id="{774E32BF-335A-475C-86A0-2A1BBB25EC25}" type="slidenum">
              <a:rPr lang="en-US"/>
              <a:pPr>
                <a:defRPr/>
              </a:pPr>
              <a:t>‹#›</a:t>
            </a:fld>
            <a:endParaRPr lang="en-US"/>
          </a:p>
        </p:txBody>
      </p:sp>
    </p:spTree>
    <p:extLst>
      <p:ext uri="{BB962C8B-B14F-4D97-AF65-F5344CB8AC3E}">
        <p14:creationId xmlns:p14="http://schemas.microsoft.com/office/powerpoint/2010/main" val="24918591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lang="en-US" smtClean="0"/>
              <a:t>Click to edit Master title style</a:t>
            </a:r>
            <a:endParaRPr lang="en-US"/>
          </a:p>
        </p:txBody>
      </p:sp>
      <p:sp>
        <p:nvSpPr>
          <p:cNvPr id="3" name="Date Placeholder 9"/>
          <p:cNvSpPr>
            <a:spLocks noGrp="1"/>
          </p:cNvSpPr>
          <p:nvPr>
            <p:ph type="dt" sz="half" idx="10"/>
          </p:nvPr>
        </p:nvSpPr>
        <p:spPr/>
        <p:txBody>
          <a:bodyPr/>
          <a:lstStyle>
            <a:lvl1pPr>
              <a:defRPr/>
            </a:lvl1pPr>
          </a:lstStyle>
          <a:p>
            <a:pPr>
              <a:defRPr/>
            </a:pPr>
            <a:endParaRPr lang="en-US"/>
          </a:p>
        </p:txBody>
      </p:sp>
      <p:sp>
        <p:nvSpPr>
          <p:cNvPr id="4" name="Footer Placeholder 21"/>
          <p:cNvSpPr>
            <a:spLocks noGrp="1"/>
          </p:cNvSpPr>
          <p:nvPr>
            <p:ph type="ftr" sz="quarter" idx="11"/>
          </p:nvPr>
        </p:nvSpPr>
        <p:spPr/>
        <p:txBody>
          <a:bodyPr/>
          <a:lstStyle>
            <a:lvl1pPr>
              <a:defRPr/>
            </a:lvl1pPr>
          </a:lstStyle>
          <a:p>
            <a:pPr>
              <a:defRPr/>
            </a:pPr>
            <a:endParaRPr lang="en-US"/>
          </a:p>
        </p:txBody>
      </p:sp>
      <p:sp>
        <p:nvSpPr>
          <p:cNvPr id="5" name="Slide Number Placeholder 17"/>
          <p:cNvSpPr>
            <a:spLocks noGrp="1"/>
          </p:cNvSpPr>
          <p:nvPr>
            <p:ph type="sldNum" sz="quarter" idx="12"/>
          </p:nvPr>
        </p:nvSpPr>
        <p:spPr/>
        <p:txBody>
          <a:bodyPr/>
          <a:lstStyle>
            <a:lvl1pPr>
              <a:defRPr/>
            </a:lvl1pPr>
          </a:lstStyle>
          <a:p>
            <a:pPr>
              <a:defRPr/>
            </a:pPr>
            <a:fld id="{B8BA215C-33AA-46F8-BB03-F765148644C9}" type="slidenum">
              <a:rPr lang="en-US"/>
              <a:pPr>
                <a:defRPr/>
              </a:pPr>
              <a:t>‹#›</a:t>
            </a:fld>
            <a:endParaRPr lang="en-US"/>
          </a:p>
        </p:txBody>
      </p:sp>
    </p:spTree>
    <p:extLst>
      <p:ext uri="{BB962C8B-B14F-4D97-AF65-F5344CB8AC3E}">
        <p14:creationId xmlns:p14="http://schemas.microsoft.com/office/powerpoint/2010/main" val="14210941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defRPr/>
            </a:lvl1pPr>
          </a:lstStyle>
          <a:p>
            <a:pPr>
              <a:defRPr/>
            </a:pPr>
            <a:endParaRPr lang="en-US"/>
          </a:p>
        </p:txBody>
      </p:sp>
      <p:sp>
        <p:nvSpPr>
          <p:cNvPr id="3" name="Footer Placeholder 21"/>
          <p:cNvSpPr>
            <a:spLocks noGrp="1"/>
          </p:cNvSpPr>
          <p:nvPr>
            <p:ph type="ftr" sz="quarter" idx="11"/>
          </p:nvPr>
        </p:nvSpPr>
        <p:spPr/>
        <p:txBody>
          <a:bodyPr/>
          <a:lstStyle>
            <a:lvl1pPr>
              <a:defRPr/>
            </a:lvl1pPr>
          </a:lstStyle>
          <a:p>
            <a:pPr>
              <a:defRPr/>
            </a:pPr>
            <a:endParaRPr lang="en-US"/>
          </a:p>
        </p:txBody>
      </p:sp>
      <p:sp>
        <p:nvSpPr>
          <p:cNvPr id="4" name="Slide Number Placeholder 17"/>
          <p:cNvSpPr>
            <a:spLocks noGrp="1"/>
          </p:cNvSpPr>
          <p:nvPr>
            <p:ph type="sldNum" sz="quarter" idx="12"/>
          </p:nvPr>
        </p:nvSpPr>
        <p:spPr/>
        <p:txBody>
          <a:bodyPr/>
          <a:lstStyle>
            <a:lvl1pPr>
              <a:defRPr/>
            </a:lvl1pPr>
          </a:lstStyle>
          <a:p>
            <a:pPr>
              <a:defRPr/>
            </a:pPr>
            <a:fld id="{F69A38CC-1410-4665-9D25-D1CE4C2B9426}" type="slidenum">
              <a:rPr lang="en-US"/>
              <a:pPr>
                <a:defRPr/>
              </a:pPr>
              <a:t>‹#›</a:t>
            </a:fld>
            <a:endParaRPr lang="en-US"/>
          </a:p>
        </p:txBody>
      </p:sp>
    </p:spTree>
    <p:extLst>
      <p:ext uri="{BB962C8B-B14F-4D97-AF65-F5344CB8AC3E}">
        <p14:creationId xmlns:p14="http://schemas.microsoft.com/office/powerpoint/2010/main" val="874820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a:noAutofit/>
          </a:bodyPr>
          <a:lstStyle>
            <a:lvl1pPr algn="l" rtl="0">
              <a:spcBef>
                <a:spcPct val="0"/>
              </a:spcBef>
              <a:buNone/>
              <a:defRPr sz="2600" b="0">
                <a:ln>
                  <a:noFill/>
                </a:ln>
                <a:solidFill>
                  <a:schemeClr val="tx2"/>
                </a:solidFill>
                <a:effectLst/>
                <a:latin typeface="+mj-lt"/>
                <a:ea typeface="+mj-ea"/>
                <a:cs typeface="+mj-cs"/>
              </a:defRPr>
            </a:lvl1pPr>
          </a:lstStyle>
          <a:p>
            <a:r>
              <a:rPr lang="en-US" smtClean="0"/>
              <a:t>Click to edit Master title style</a:t>
            </a:r>
            <a:endParaRPr lang="en-US"/>
          </a:p>
        </p:txBody>
      </p:sp>
      <p:sp>
        <p:nvSpPr>
          <p:cNvPr id="3" name="Text Placeholder 2"/>
          <p:cNvSpPr>
            <a:spLocks noGrp="1"/>
          </p:cNvSpPr>
          <p:nvPr>
            <p:ph type="body" idx="2"/>
          </p:nvPr>
        </p:nvSpPr>
        <p:spPr>
          <a:xfrm>
            <a:off x="685800" y="1676400"/>
            <a:ext cx="27432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a:r>
              <a:rPr lang="en-US" smtClean="0"/>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9"/>
          <p:cNvSpPr>
            <a:spLocks noGrp="1"/>
          </p:cNvSpPr>
          <p:nvPr>
            <p:ph type="dt" sz="half" idx="10"/>
          </p:nvPr>
        </p:nvSpPr>
        <p:spPr/>
        <p:txBody>
          <a:bodyPr/>
          <a:lstStyle>
            <a:lvl1pPr>
              <a:defRPr/>
            </a:lvl1pPr>
          </a:lstStyle>
          <a:p>
            <a:pPr>
              <a:defRPr/>
            </a:pPr>
            <a:endParaRPr lang="en-US"/>
          </a:p>
        </p:txBody>
      </p:sp>
      <p:sp>
        <p:nvSpPr>
          <p:cNvPr id="6" name="Footer Placeholder 21"/>
          <p:cNvSpPr>
            <a:spLocks noGrp="1"/>
          </p:cNvSpPr>
          <p:nvPr>
            <p:ph type="ftr" sz="quarter" idx="11"/>
          </p:nvPr>
        </p:nvSpPr>
        <p:spPr/>
        <p:txBody>
          <a:bodyPr/>
          <a:lstStyle>
            <a:lvl1pPr>
              <a:defRPr/>
            </a:lvl1pPr>
          </a:lstStyle>
          <a:p>
            <a:pPr>
              <a:defRPr/>
            </a:pPr>
            <a:endParaRPr lang="en-US"/>
          </a:p>
        </p:txBody>
      </p:sp>
      <p:sp>
        <p:nvSpPr>
          <p:cNvPr id="7" name="Slide Number Placeholder 17"/>
          <p:cNvSpPr>
            <a:spLocks noGrp="1"/>
          </p:cNvSpPr>
          <p:nvPr>
            <p:ph type="sldNum" sz="quarter" idx="12"/>
          </p:nvPr>
        </p:nvSpPr>
        <p:spPr/>
        <p:txBody>
          <a:bodyPr/>
          <a:lstStyle>
            <a:lvl1pPr>
              <a:defRPr/>
            </a:lvl1pPr>
          </a:lstStyle>
          <a:p>
            <a:pPr>
              <a:defRPr/>
            </a:pPr>
            <a:fld id="{07C13996-C625-477C-BA29-99522811E27B}" type="slidenum">
              <a:rPr lang="en-US"/>
              <a:pPr>
                <a:defRPr/>
              </a:pPr>
              <a:t>‹#›</a:t>
            </a:fld>
            <a:endParaRPr lang="en-US"/>
          </a:p>
        </p:txBody>
      </p:sp>
    </p:spTree>
    <p:extLst>
      <p:ext uri="{BB962C8B-B14F-4D97-AF65-F5344CB8AC3E}">
        <p14:creationId xmlns:p14="http://schemas.microsoft.com/office/powerpoint/2010/main" val="20290302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nip and Round Single Corner Rectangle 4"/>
          <p:cNvSpPr/>
          <p:nvPr/>
        </p:nvSpPr>
        <p:spPr>
          <a:xfrm rot="420000" flipV="1">
            <a:off x="3165475" y="1108075"/>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 name="Right Triangle 5"/>
          <p:cNvSpPr/>
          <p:nvPr/>
        </p:nvSpPr>
        <p:spPr>
          <a:xfrm rot="420000" flipV="1">
            <a:off x="8004175" y="5359400"/>
            <a:ext cx="155575"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7" name="Freeform 6"/>
          <p:cNvSpPr>
            <a:spLocks/>
          </p:cNvSpPr>
          <p:nvPr/>
        </p:nvSpPr>
        <p:spPr bwMode="auto">
          <a:xfrm flipV="1">
            <a:off x="-9525" y="5816600"/>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a:latin typeface="+mn-lt"/>
              <a:ea typeface="+mn-ea"/>
            </a:endParaRPr>
          </a:p>
        </p:txBody>
      </p:sp>
      <p:sp>
        <p:nvSpPr>
          <p:cNvPr id="8" name="Freeform 7"/>
          <p:cNvSpPr>
            <a:spLocks/>
          </p:cNvSpPr>
          <p:nvPr/>
        </p:nvSpPr>
        <p:spPr bwMode="auto">
          <a:xfrm flipV="1">
            <a:off x="4381500" y="6219825"/>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a:latin typeface="+mn-lt"/>
              <a:ea typeface="+mn-ea"/>
            </a:endParaRPr>
          </a:p>
        </p:txBody>
      </p:sp>
      <p:sp>
        <p:nvSpPr>
          <p:cNvPr id="2" name="Title 1"/>
          <p:cNvSpPr>
            <a:spLocks noGrp="1"/>
          </p:cNvSpPr>
          <p:nvPr>
            <p:ph type="title"/>
          </p:nvPr>
        </p:nvSpPr>
        <p:spPr>
          <a:xfrm>
            <a:off x="609600" y="1176996"/>
            <a:ext cx="2212848" cy="1582621"/>
          </a:xfrm>
        </p:spPr>
        <p:txBody>
          <a:bodyPr lIns="45720" rIns="45720" bIns="45720"/>
          <a:lstStyle>
            <a:lvl1pPr algn="l">
              <a:buNone/>
              <a:defRPr sz="2000" b="1">
                <a:solidFill>
                  <a:schemeClr val="tx2"/>
                </a:solidFill>
              </a:defRPr>
            </a:lvl1pPr>
          </a:lstStyle>
          <a:p>
            <a:r>
              <a:rPr lang="en-US" smtClean="0"/>
              <a:t>Click to edit Master title style</a:t>
            </a:r>
            <a:endParaRPr lang="en-US"/>
          </a:p>
        </p:txBody>
      </p:sp>
      <p:sp>
        <p:nvSpPr>
          <p:cNvPr id="4" name="Text Placeholder 3"/>
          <p:cNvSpPr>
            <a:spLocks noGrp="1"/>
          </p:cNvSpPr>
          <p:nvPr>
            <p:ph type="body" sz="half" idx="2"/>
          </p:nvPr>
        </p:nvSpPr>
        <p:spPr>
          <a:xfrm>
            <a:off x="609600" y="2828785"/>
            <a:ext cx="2209800" cy="2179320"/>
          </a:xfrm>
        </p:spPr>
        <p:txBody>
          <a:bodyPr lIns="64008" rIns="45720"/>
          <a:lstStyle>
            <a:lvl1pPr marL="0" indent="0" algn="l">
              <a:spcBef>
                <a:spcPts val="250"/>
              </a:spcBef>
              <a:buFontTx/>
              <a:buNone/>
              <a:defRPr sz="1300"/>
            </a:lvl1pPr>
            <a:lvl2pPr>
              <a:defRPr sz="1200"/>
            </a:lvl2pPr>
            <a:lvl3pPr>
              <a:defRPr sz="1000"/>
            </a:lvl3pPr>
            <a:lvl4pPr>
              <a:defRPr sz="900"/>
            </a:lvl4pPr>
            <a:lvl5pPr>
              <a:defRPr sz="900"/>
            </a:lvl5pPr>
          </a:lstStyle>
          <a:p>
            <a:pPr lvl="0"/>
            <a:r>
              <a:rPr lang="en-US" smtClean="0"/>
              <a:t>Click to edit Master text styles</a:t>
            </a: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normAutofit/>
          </a:bodyPr>
          <a:lstStyle>
            <a:lvl1pPr marL="0" indent="0">
              <a:buNone/>
              <a:defRPr sz="3200"/>
            </a:lvl1pPr>
          </a:lstStyle>
          <a:p>
            <a:pPr lvl="0"/>
            <a:r>
              <a:rPr lang="en-US" noProof="0" smtClean="0"/>
              <a:t>Click icon to add picture</a:t>
            </a:r>
            <a:endParaRPr lang="en-US" noProof="0" dirty="0"/>
          </a:p>
        </p:txBody>
      </p:sp>
      <p:sp>
        <p:nvSpPr>
          <p:cNvPr id="9" name="Date Placeholder 4"/>
          <p:cNvSpPr>
            <a:spLocks noGrp="1"/>
          </p:cNvSpPr>
          <p:nvPr>
            <p:ph type="dt" sz="half" idx="10"/>
          </p:nvPr>
        </p:nvSpPr>
        <p:spPr/>
        <p:txBody>
          <a:bodyPr/>
          <a:lstStyle>
            <a:lvl1pPr>
              <a:defRPr/>
            </a:lvl1pPr>
          </a:lstStyle>
          <a:p>
            <a:pPr>
              <a:defRPr/>
            </a:pPr>
            <a:endParaRPr lang="en-US"/>
          </a:p>
        </p:txBody>
      </p:sp>
      <p:sp>
        <p:nvSpPr>
          <p:cNvPr id="10" name="Footer Placeholder 5"/>
          <p:cNvSpPr>
            <a:spLocks noGrp="1"/>
          </p:cNvSpPr>
          <p:nvPr>
            <p:ph type="ftr" sz="quarter" idx="11"/>
          </p:nvPr>
        </p:nvSpPr>
        <p:spPr/>
        <p:txBody>
          <a:bodyPr/>
          <a:lstStyle>
            <a:lvl1pPr>
              <a:defRPr/>
            </a:lvl1pPr>
          </a:lstStyle>
          <a:p>
            <a:pPr>
              <a:defRPr/>
            </a:pPr>
            <a:endParaRPr lang="en-US"/>
          </a:p>
        </p:txBody>
      </p:sp>
      <p:sp>
        <p:nvSpPr>
          <p:cNvPr id="11" name="Slide Number Placeholder 6"/>
          <p:cNvSpPr>
            <a:spLocks noGrp="1"/>
          </p:cNvSpPr>
          <p:nvPr>
            <p:ph type="sldNum" sz="quarter" idx="12"/>
          </p:nvPr>
        </p:nvSpPr>
        <p:spPr>
          <a:xfrm>
            <a:off x="8077200" y="6356350"/>
            <a:ext cx="609600" cy="365125"/>
          </a:xfrm>
        </p:spPr>
        <p:txBody>
          <a:bodyPr/>
          <a:lstStyle>
            <a:lvl1pPr>
              <a:defRPr/>
            </a:lvl1pPr>
          </a:lstStyle>
          <a:p>
            <a:pPr>
              <a:defRPr/>
            </a:pPr>
            <a:fld id="{C03F5502-93D2-4D75-A3D1-426F945DB44A}" type="slidenum">
              <a:rPr lang="en-US"/>
              <a:pPr>
                <a:defRPr/>
              </a:pPr>
              <a:t>‹#›</a:t>
            </a:fld>
            <a:endParaRPr lang="en-US"/>
          </a:p>
        </p:txBody>
      </p:sp>
    </p:spTree>
    <p:extLst>
      <p:ext uri="{BB962C8B-B14F-4D97-AF65-F5344CB8AC3E}">
        <p14:creationId xmlns:p14="http://schemas.microsoft.com/office/powerpoint/2010/main" val="24783037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22.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23.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24.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2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2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2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2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29.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3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3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32.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33.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34.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3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36.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3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38.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39.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40.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42.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43.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44.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45.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46.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47.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6.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7.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8.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1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0.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938"/>
            <a:ext cx="9163050" cy="1041401"/>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a:latin typeface="+mn-lt"/>
              <a:ea typeface="+mn-ea"/>
            </a:endParaRPr>
          </a:p>
        </p:txBody>
      </p:sp>
      <p:sp>
        <p:nvSpPr>
          <p:cNvPr id="8" name="Freeform 7"/>
          <p:cNvSpPr>
            <a:spLocks/>
          </p:cNvSpPr>
          <p:nvPr/>
        </p:nvSpPr>
        <p:spPr bwMode="auto">
          <a:xfrm>
            <a:off x="4381500" y="-7938"/>
            <a:ext cx="4762500" cy="638176"/>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a:latin typeface="+mn-lt"/>
              <a:ea typeface="+mn-ea"/>
            </a:endParaRPr>
          </a:p>
        </p:txBody>
      </p:sp>
      <p:sp>
        <p:nvSpPr>
          <p:cNvPr id="1028" name="Title Placeholder 8"/>
          <p:cNvSpPr>
            <a:spLocks noGrp="1"/>
          </p:cNvSpPr>
          <p:nvPr>
            <p:ph type="title"/>
          </p:nvPr>
        </p:nvSpPr>
        <p:spPr bwMode="auto">
          <a:xfrm>
            <a:off x="457200" y="70485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0" numCol="1" anchor="b" anchorCtr="0" compatLnSpc="1">
            <a:prstTxWarp prst="textNoShape">
              <a:avLst/>
            </a:prstTxWarp>
          </a:bodyPr>
          <a:lstStyle/>
          <a:p>
            <a:pPr lvl="0"/>
            <a:r>
              <a:rPr lang="en-US" smtClean="0"/>
              <a:t>Click to edit Master title style</a:t>
            </a:r>
          </a:p>
        </p:txBody>
      </p:sp>
      <p:sp>
        <p:nvSpPr>
          <p:cNvPr id="1029" name="Text Placeholder 29"/>
          <p:cNvSpPr>
            <a:spLocks noGrp="1"/>
          </p:cNvSpPr>
          <p:nvPr>
            <p:ph type="body" idx="1"/>
          </p:nvPr>
        </p:nvSpPr>
        <p:spPr bwMode="auto">
          <a:xfrm>
            <a:off x="457200" y="1935163"/>
            <a:ext cx="8229600" cy="438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 name="Date Placeholder 9"/>
          <p:cNvSpPr>
            <a:spLocks noGrp="1"/>
          </p:cNvSpPr>
          <p:nvPr>
            <p:ph type="dt" sz="half" idx="2"/>
          </p:nvPr>
        </p:nvSpPr>
        <p:spPr>
          <a:xfrm>
            <a:off x="457200" y="6356350"/>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a:defRPr/>
            </a:pPr>
            <a:endParaRPr lang="en-US"/>
          </a:p>
        </p:txBody>
      </p:sp>
      <p:sp>
        <p:nvSpPr>
          <p:cNvPr id="22" name="Footer Placeholder 21"/>
          <p:cNvSpPr>
            <a:spLocks noGrp="1"/>
          </p:cNvSpPr>
          <p:nvPr>
            <p:ph type="ftr" sz="quarter" idx="3"/>
          </p:nvPr>
        </p:nvSpPr>
        <p:spPr>
          <a:xfrm>
            <a:off x="2667000" y="6356350"/>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a:defRPr/>
            </a:pPr>
            <a:endParaRPr lang="en-US"/>
          </a:p>
        </p:txBody>
      </p:sp>
      <p:sp>
        <p:nvSpPr>
          <p:cNvPr id="18" name="Slide Number Placeholder 17"/>
          <p:cNvSpPr>
            <a:spLocks noGrp="1"/>
          </p:cNvSpPr>
          <p:nvPr>
            <p:ph type="sldNum" sz="quarter" idx="4"/>
          </p:nvPr>
        </p:nvSpPr>
        <p:spPr>
          <a:xfrm>
            <a:off x="7924800" y="6356350"/>
            <a:ext cx="762000" cy="365125"/>
          </a:xfrm>
          <a:prstGeom prst="rect">
            <a:avLst/>
          </a:prstGeom>
        </p:spPr>
        <p:txBody>
          <a:bodyPr vert="horz" lIns="0" tIns="0" rIns="0" bIns="0" anchor="b"/>
          <a:lstStyle>
            <a:lvl1pPr algn="r" eaLnBrk="1" latinLnBrk="0" hangingPunct="1">
              <a:defRPr kumimoji="0" sz="1200" smtClean="0">
                <a:solidFill>
                  <a:schemeClr val="tx2">
                    <a:shade val="90000"/>
                  </a:schemeClr>
                </a:solidFill>
              </a:defRPr>
            </a:lvl1pPr>
          </a:lstStyle>
          <a:p>
            <a:pPr>
              <a:defRPr/>
            </a:pPr>
            <a:fld id="{BB49A955-FD48-4785-B79B-91492EBA2DDF}" type="slidenum">
              <a:rPr lang="en-US"/>
              <a:pPr>
                <a:defRPr/>
              </a:pPr>
              <a:t>‹#›</a:t>
            </a:fld>
            <a:endParaRPr lang="en-US"/>
          </a:p>
        </p:txBody>
      </p:sp>
      <p:grpSp>
        <p:nvGrpSpPr>
          <p:cNvPr id="1033" name="Group 1"/>
          <p:cNvGrpSpPr>
            <a:grpSpLocks/>
          </p:cNvGrpSpPr>
          <p:nvPr/>
        </p:nvGrpSpPr>
        <p:grpSpPr bwMode="auto">
          <a:xfrm>
            <a:off x="-19050" y="203200"/>
            <a:ext cx="9180513" cy="647700"/>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a:defRPr/>
              </a:pPr>
              <a:endParaRPr lang="en-US"/>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a:defRPr/>
              </a:pPr>
              <a:endParaRPr lang="en-US"/>
            </a:p>
          </p:txBody>
        </p:sp>
      </p:grpSp>
    </p:spTree>
  </p:cSld>
  <p:clrMap bg1="lt1" tx1="dk1" bg2="lt2" tx2="dk2" accent1="accent1" accent2="accent2" accent3="accent3" accent4="accent4" accent5="accent5" accent6="accent6" hlink="hlink" folHlink="folHlink"/>
  <p:sldLayoutIdLst>
    <p:sldLayoutId id="2147484133" r:id="rId1"/>
    <p:sldLayoutId id="2147484123" r:id="rId2"/>
    <p:sldLayoutId id="2147484134" r:id="rId3"/>
    <p:sldLayoutId id="2147484124" r:id="rId4"/>
    <p:sldLayoutId id="2147484125" r:id="rId5"/>
    <p:sldLayoutId id="2147484126" r:id="rId6"/>
    <p:sldLayoutId id="2147484127" r:id="rId7"/>
    <p:sldLayoutId id="2147484128" r:id="rId8"/>
    <p:sldLayoutId id="2147484135" r:id="rId9"/>
    <p:sldLayoutId id="2147484129" r:id="rId10"/>
    <p:sldLayoutId id="2147484130" r:id="rId11"/>
    <p:sldLayoutId id="2147484131" r:id="rId12"/>
    <p:sldLayoutId id="2147484132" r:id="rId13"/>
  </p:sldLayoutIdLst>
  <p:txStyles>
    <p:titleStyle>
      <a:lvl1pPr algn="l" rtl="0" fontAlgn="base">
        <a:spcBef>
          <a:spcPct val="0"/>
        </a:spcBef>
        <a:spcAft>
          <a:spcPct val="0"/>
        </a:spcAft>
        <a:defRPr sz="5000" kern="1200">
          <a:solidFill>
            <a:schemeClr val="tx2"/>
          </a:solidFill>
          <a:latin typeface="+mj-lt"/>
          <a:ea typeface="+mj-ea"/>
          <a:cs typeface="+mj-cs"/>
        </a:defRPr>
      </a:lvl1pPr>
      <a:lvl2pPr algn="l" rtl="0" fontAlgn="base">
        <a:spcBef>
          <a:spcPct val="0"/>
        </a:spcBef>
        <a:spcAft>
          <a:spcPct val="0"/>
        </a:spcAft>
        <a:defRPr sz="5000">
          <a:solidFill>
            <a:schemeClr val="tx2"/>
          </a:solidFill>
          <a:latin typeface="Calibri" pitchFamily="34" charset="0"/>
        </a:defRPr>
      </a:lvl2pPr>
      <a:lvl3pPr algn="l" rtl="0" fontAlgn="base">
        <a:spcBef>
          <a:spcPct val="0"/>
        </a:spcBef>
        <a:spcAft>
          <a:spcPct val="0"/>
        </a:spcAft>
        <a:defRPr sz="5000">
          <a:solidFill>
            <a:schemeClr val="tx2"/>
          </a:solidFill>
          <a:latin typeface="Calibri" pitchFamily="34" charset="0"/>
        </a:defRPr>
      </a:lvl3pPr>
      <a:lvl4pPr algn="l" rtl="0" fontAlgn="base">
        <a:spcBef>
          <a:spcPct val="0"/>
        </a:spcBef>
        <a:spcAft>
          <a:spcPct val="0"/>
        </a:spcAft>
        <a:defRPr sz="5000">
          <a:solidFill>
            <a:schemeClr val="tx2"/>
          </a:solidFill>
          <a:latin typeface="Calibri" pitchFamily="34" charset="0"/>
        </a:defRPr>
      </a:lvl4pPr>
      <a:lvl5pPr algn="l" rtl="0" fontAlgn="base">
        <a:spcBef>
          <a:spcPct val="0"/>
        </a:spcBef>
        <a:spcAft>
          <a:spcPct val="0"/>
        </a:spcAft>
        <a:defRPr sz="5000">
          <a:solidFill>
            <a:schemeClr val="tx2"/>
          </a:solidFill>
          <a:latin typeface="Calibri" pitchFamily="34" charset="0"/>
        </a:defRPr>
      </a:lvl5pPr>
      <a:lvl6pPr marL="457200" algn="l" rtl="0" fontAlgn="base">
        <a:spcBef>
          <a:spcPct val="0"/>
        </a:spcBef>
        <a:spcAft>
          <a:spcPct val="0"/>
        </a:spcAft>
        <a:defRPr sz="5000">
          <a:solidFill>
            <a:schemeClr val="tx2"/>
          </a:solidFill>
          <a:latin typeface="Calibri" pitchFamily="34" charset="0"/>
        </a:defRPr>
      </a:lvl6pPr>
      <a:lvl7pPr marL="914400" algn="l" rtl="0" fontAlgn="base">
        <a:spcBef>
          <a:spcPct val="0"/>
        </a:spcBef>
        <a:spcAft>
          <a:spcPct val="0"/>
        </a:spcAft>
        <a:defRPr sz="5000">
          <a:solidFill>
            <a:schemeClr val="tx2"/>
          </a:solidFill>
          <a:latin typeface="Calibri" pitchFamily="34" charset="0"/>
        </a:defRPr>
      </a:lvl7pPr>
      <a:lvl8pPr marL="1371600" algn="l" rtl="0" fontAlgn="base">
        <a:spcBef>
          <a:spcPct val="0"/>
        </a:spcBef>
        <a:spcAft>
          <a:spcPct val="0"/>
        </a:spcAft>
        <a:defRPr sz="5000">
          <a:solidFill>
            <a:schemeClr val="tx2"/>
          </a:solidFill>
          <a:latin typeface="Calibri" pitchFamily="34" charset="0"/>
        </a:defRPr>
      </a:lvl8pPr>
      <a:lvl9pPr marL="1828800" algn="l" rtl="0" fontAlgn="base">
        <a:spcBef>
          <a:spcPct val="0"/>
        </a:spcBef>
        <a:spcAft>
          <a:spcPct val="0"/>
        </a:spcAft>
        <a:defRPr sz="5000">
          <a:solidFill>
            <a:schemeClr val="tx2"/>
          </a:solidFill>
          <a:latin typeface="Calibri" pitchFamily="34" charset="0"/>
        </a:defRPr>
      </a:lvl9pPr>
    </p:titleStyle>
    <p:bodyStyle>
      <a:lvl1pPr marL="273050" indent="-273050" algn="l" rtl="0" fontAlgn="base">
        <a:spcBef>
          <a:spcPct val="20000"/>
        </a:spcBef>
        <a:spcAft>
          <a:spcPct val="0"/>
        </a:spcAft>
        <a:buClr>
          <a:srgbClr val="0BD0D9"/>
        </a:buClr>
        <a:buSzPct val="95000"/>
        <a:buFont typeface="Wingdings 2" pitchFamily="18" charset="2"/>
        <a:buChar char=""/>
        <a:defRPr sz="2600" kern="1200">
          <a:solidFill>
            <a:schemeClr val="tx1"/>
          </a:solidFill>
          <a:latin typeface="+mn-lt"/>
          <a:ea typeface="+mn-ea"/>
          <a:cs typeface="+mn-cs"/>
        </a:defRPr>
      </a:lvl1pPr>
      <a:lvl2pPr marL="639763" indent="-246063" algn="l" rtl="0" fontAlgn="base">
        <a:spcBef>
          <a:spcPct val="20000"/>
        </a:spcBef>
        <a:spcAft>
          <a:spcPct val="0"/>
        </a:spcAft>
        <a:buClr>
          <a:schemeClr val="accent1"/>
        </a:buClr>
        <a:buSzPct val="85000"/>
        <a:buFont typeface="Wingdings 2" pitchFamily="18" charset="2"/>
        <a:buChar char=""/>
        <a:defRPr sz="2400" kern="1200">
          <a:solidFill>
            <a:schemeClr val="tx1"/>
          </a:solidFill>
          <a:latin typeface="+mn-lt"/>
          <a:ea typeface="+mn-ea"/>
          <a:cs typeface="+mn-cs"/>
        </a:defRPr>
      </a:lvl2pPr>
      <a:lvl3pPr marL="914400" indent="-246063" algn="l" rtl="0" fontAlgn="base">
        <a:spcBef>
          <a:spcPct val="20000"/>
        </a:spcBef>
        <a:spcAft>
          <a:spcPct val="0"/>
        </a:spcAft>
        <a:buClr>
          <a:schemeClr val="accent2"/>
        </a:buClr>
        <a:buSzPct val="70000"/>
        <a:buFont typeface="Wingdings 2" pitchFamily="18" charset="2"/>
        <a:buChar char=""/>
        <a:defRPr sz="2100" kern="1200">
          <a:solidFill>
            <a:schemeClr val="tx1"/>
          </a:solidFill>
          <a:latin typeface="+mn-lt"/>
          <a:ea typeface="+mn-ea"/>
          <a:cs typeface="+mn-cs"/>
        </a:defRPr>
      </a:lvl3pPr>
      <a:lvl4pPr marL="1187450" indent="-209550" algn="l" rtl="0" fontAlgn="base">
        <a:spcBef>
          <a:spcPct val="20000"/>
        </a:spcBef>
        <a:spcAft>
          <a:spcPct val="0"/>
        </a:spcAft>
        <a:buClr>
          <a:srgbClr val="0BD0D9"/>
        </a:buClr>
        <a:buSzPct val="65000"/>
        <a:buFont typeface="Wingdings 2" pitchFamily="18" charset="2"/>
        <a:buChar char=""/>
        <a:defRPr sz="2000" kern="1200">
          <a:solidFill>
            <a:schemeClr val="tx1"/>
          </a:solidFill>
          <a:latin typeface="+mn-lt"/>
          <a:ea typeface="+mn-ea"/>
          <a:cs typeface="+mn-cs"/>
        </a:defRPr>
      </a:lvl4pPr>
      <a:lvl5pPr marL="1462088" indent="-209550" algn="l" rtl="0" fontAlgn="base">
        <a:spcBef>
          <a:spcPct val="20000"/>
        </a:spcBef>
        <a:spcAft>
          <a:spcPct val="0"/>
        </a:spcAft>
        <a:buClr>
          <a:srgbClr val="10CF9B"/>
        </a:buClr>
        <a:buSzPct val="65000"/>
        <a:buFont typeface="Wingdings 2" pitchFamily="18" charset="2"/>
        <a:buChar char=""/>
        <a:defRPr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53"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55"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57"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59"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61"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63"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65"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67"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69"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71"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6141" y="314979"/>
            <a:ext cx="7691719" cy="1143000"/>
          </a:xfrm>
          <a:prstGeom prst="rect">
            <a:avLst/>
          </a:prstGeom>
        </p:spPr>
        <p:txBody>
          <a:bodyPr vert="horz" lIns="91440" tIns="45720" rIns="91440" bIns="45720" rtlCol="0" anchor="ctr">
            <a:noAutofit/>
          </a:bodyPr>
          <a:lstStyle/>
          <a:p>
            <a:r>
              <a:rPr/>
              <a:t>Click to edit title style</a:t>
            </a:r>
          </a:p>
        </p:txBody>
      </p:sp>
      <p:sp>
        <p:nvSpPr>
          <p:cNvPr id="3" name="Text Placeholder 2"/>
          <p:cNvSpPr>
            <a:spLocks noGrp="1"/>
          </p:cNvSpPr>
          <p:nvPr>
            <p:ph type="body" idx="1"/>
          </p:nvPr>
        </p:nvSpPr>
        <p:spPr>
          <a:xfrm>
            <a:off x="726141" y="1586753"/>
            <a:ext cx="7691719" cy="457199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400">
                <a:solidFill>
                  <a:schemeClr val="tx1">
                    <a:lumMod val="65000"/>
                    <a:lumOff val="35000"/>
                  </a:schemeClr>
                </a:solidFill>
              </a:defRPr>
            </a:lvl1pPr>
          </a:lstStyle>
          <a:p>
            <a:pPr defTabSz="457200" eaLnBrk="1" fontAlgn="auto" hangingPunct="1">
              <a:spcBef>
                <a:spcPts val="0"/>
              </a:spcBef>
              <a:spcAft>
                <a:spcPts val="0"/>
              </a:spcAft>
            </a:pPr>
            <a:fld id="{AE528EF8-04C1-014C-984D-A0A34FD15239}" type="datetimeFigureOut">
              <a:rPr lang="en-US" smtClean="0">
                <a:solidFill>
                  <a:prstClr val="black">
                    <a:lumMod val="65000"/>
                    <a:lumOff val="35000"/>
                  </a:prstClr>
                </a:solidFill>
                <a:latin typeface="Calisto MT"/>
              </a:rPr>
              <a:pPr defTabSz="457200" eaLnBrk="1" fontAlgn="auto" hangingPunct="1">
                <a:spcBef>
                  <a:spcPts val="0"/>
                </a:spcBef>
                <a:spcAft>
                  <a:spcPts val="0"/>
                </a:spcAft>
              </a:pPr>
              <a:t>3/30/2014</a:t>
            </a:fld>
            <a:endParaRPr lang="en-US">
              <a:solidFill>
                <a:prstClr val="black">
                  <a:lumMod val="65000"/>
                  <a:lumOff val="35000"/>
                </a:prstClr>
              </a:solidFill>
              <a:latin typeface="Calisto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400">
                <a:solidFill>
                  <a:schemeClr val="tx1">
                    <a:lumMod val="65000"/>
                    <a:lumOff val="35000"/>
                  </a:schemeClr>
                </a:solidFill>
              </a:defRPr>
            </a:lvl1pPr>
          </a:lstStyle>
          <a:p>
            <a:pPr defTabSz="457200" eaLnBrk="1" fontAlgn="auto" hangingPunct="1">
              <a:spcBef>
                <a:spcPts val="0"/>
              </a:spcBef>
              <a:spcAft>
                <a:spcPts val="0"/>
              </a:spcAft>
            </a:pPr>
            <a:endParaRPr lang="en-US">
              <a:solidFill>
                <a:prstClr val="black">
                  <a:lumMod val="65000"/>
                  <a:lumOff val="35000"/>
                </a:prstClr>
              </a:solidFill>
              <a:latin typeface="Calisto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lumMod val="65000"/>
                    <a:lumOff val="35000"/>
                  </a:schemeClr>
                </a:solidFill>
              </a:defRPr>
            </a:lvl1pPr>
          </a:lstStyle>
          <a:p>
            <a:pPr defTabSz="457200" eaLnBrk="1" fontAlgn="auto" hangingPunct="1">
              <a:spcBef>
                <a:spcPts val="0"/>
              </a:spcBef>
              <a:spcAft>
                <a:spcPts val="0"/>
              </a:spcAft>
            </a:pPr>
            <a:fld id="{162DB888-0C68-7144-9CF7-319ACAF3B807}" type="slidenum">
              <a:rPr lang="en-US" smtClean="0">
                <a:solidFill>
                  <a:prstClr val="black">
                    <a:lumMod val="65000"/>
                    <a:lumOff val="35000"/>
                  </a:prstClr>
                </a:solidFill>
                <a:latin typeface="Calisto MT"/>
              </a:rPr>
              <a:pPr defTabSz="457200" eaLnBrk="1" fontAlgn="auto" hangingPunct="1">
                <a:spcBef>
                  <a:spcPts val="0"/>
                </a:spcBef>
                <a:spcAft>
                  <a:spcPts val="0"/>
                </a:spcAft>
              </a:pPr>
              <a:t>‹#›</a:t>
            </a:fld>
            <a:endParaRPr lang="en-US">
              <a:solidFill>
                <a:prstClr val="black">
                  <a:lumMod val="65000"/>
                  <a:lumOff val="35000"/>
                </a:prstClr>
              </a:solidFill>
              <a:latin typeface="Calisto MT"/>
            </a:endParaRPr>
          </a:p>
        </p:txBody>
      </p:sp>
    </p:spTree>
  </p:cSld>
  <p:clrMap bg1="lt1" tx1="dk1" bg2="lt2" tx2="dk2" accent1="accent1" accent2="accent2" accent3="accent3" accent4="accent4" accent5="accent5" accent6="accent6" hlink="hlink" folHlink="folHlink"/>
  <p:sldLayoutIdLst>
    <p:sldLayoutId id="2147484137" r:id="rId1"/>
  </p:sldLayoutIdLst>
  <p:txStyles>
    <p:titleStyle>
      <a:lvl1pPr algn="ctr" defTabSz="914400" rtl="0" eaLnBrk="1" latinLnBrk="0" hangingPunct="1">
        <a:spcBef>
          <a:spcPct val="0"/>
        </a:spcBef>
        <a:buNone/>
        <a:defRPr sz="5400" kern="1200">
          <a:solidFill>
            <a:schemeClr val="tx1">
              <a:lumMod val="85000"/>
              <a:lumOff val="15000"/>
            </a:schemeClr>
          </a:solidFill>
          <a:latin typeface="+mj-lt"/>
          <a:ea typeface="+mj-ea"/>
          <a:cs typeface="+mj-cs"/>
        </a:defRPr>
      </a:lvl1pPr>
    </p:titleStyle>
    <p:bodyStyle>
      <a:lvl1pPr marL="457200" indent="-457200" algn="l" defTabSz="914400" rtl="0" eaLnBrk="1" latinLnBrk="0" hangingPunct="1">
        <a:spcBef>
          <a:spcPts val="2400"/>
        </a:spcBef>
        <a:buSzPct val="90000"/>
        <a:buFont typeface="Wingdings" pitchFamily="2" charset="2"/>
        <a:buChar char="v"/>
        <a:defRPr sz="2400" kern="1200">
          <a:solidFill>
            <a:schemeClr val="tx1">
              <a:lumMod val="75000"/>
              <a:lumOff val="25000"/>
            </a:schemeClr>
          </a:solidFill>
          <a:latin typeface="+mn-lt"/>
          <a:ea typeface="+mn-ea"/>
          <a:cs typeface="+mn-cs"/>
        </a:defRPr>
      </a:lvl1pPr>
      <a:lvl2pPr marL="914400" indent="-457200" algn="l" defTabSz="914400" rtl="0" eaLnBrk="1" latinLnBrk="0" hangingPunct="1">
        <a:spcBef>
          <a:spcPts val="1200"/>
        </a:spcBef>
        <a:buClr>
          <a:schemeClr val="bg1">
            <a:lumMod val="65000"/>
          </a:schemeClr>
        </a:buClr>
        <a:buSzPct val="90000"/>
        <a:buFont typeface="Wingdings" pitchFamily="2" charset="2"/>
        <a:buChar char="v"/>
        <a:defRPr sz="2200" kern="1200">
          <a:solidFill>
            <a:schemeClr val="tx1">
              <a:lumMod val="75000"/>
              <a:lumOff val="25000"/>
            </a:schemeClr>
          </a:solidFill>
          <a:latin typeface="+mn-lt"/>
          <a:ea typeface="+mn-ea"/>
          <a:cs typeface="+mn-cs"/>
        </a:defRPr>
      </a:lvl2pPr>
      <a:lvl3pPr marL="1263650" indent="-349250" algn="l" defTabSz="914400" rtl="0" eaLnBrk="1" latinLnBrk="0" hangingPunct="1">
        <a:spcBef>
          <a:spcPts val="1200"/>
        </a:spcBef>
        <a:buSzPct val="90000"/>
        <a:buFont typeface="Wingdings" pitchFamily="2" charset="2"/>
        <a:buChar char="v"/>
        <a:defRPr sz="2000" kern="1200">
          <a:solidFill>
            <a:schemeClr val="tx1">
              <a:lumMod val="75000"/>
              <a:lumOff val="25000"/>
            </a:schemeClr>
          </a:solidFill>
          <a:latin typeface="+mn-lt"/>
          <a:ea typeface="+mn-ea"/>
          <a:cs typeface="+mn-cs"/>
        </a:defRPr>
      </a:lvl3pPr>
      <a:lvl4pPr marL="1600200" indent="-336550" algn="l" defTabSz="914400" rtl="0" eaLnBrk="1" latinLnBrk="0" hangingPunct="1">
        <a:spcBef>
          <a:spcPts val="1200"/>
        </a:spcBef>
        <a:buClr>
          <a:schemeClr val="bg1">
            <a:lumMod val="65000"/>
          </a:schemeClr>
        </a:buClr>
        <a:buSzPct val="90000"/>
        <a:buFont typeface="Wingdings" pitchFamily="2" charset="2"/>
        <a:buChar char="v"/>
        <a:defRPr sz="1800" kern="1200">
          <a:solidFill>
            <a:schemeClr val="tx1">
              <a:lumMod val="75000"/>
              <a:lumOff val="25000"/>
            </a:schemeClr>
          </a:solidFill>
          <a:latin typeface="+mn-lt"/>
          <a:ea typeface="+mn-ea"/>
          <a:cs typeface="+mn-cs"/>
        </a:defRPr>
      </a:lvl4pPr>
      <a:lvl5pPr marL="1946275" indent="-346075" algn="l" defTabSz="914400" rtl="0" eaLnBrk="1" latinLnBrk="0" hangingPunct="1">
        <a:spcBef>
          <a:spcPts val="1200"/>
        </a:spcBef>
        <a:buSzPct val="90000"/>
        <a:buFont typeface="Wingdings" pitchFamily="2" charset="2"/>
        <a:buChar char="v"/>
        <a:defRPr sz="1800" kern="1200">
          <a:solidFill>
            <a:schemeClr val="tx1">
              <a:lumMod val="75000"/>
              <a:lumOff val="25000"/>
            </a:schemeClr>
          </a:solidFill>
          <a:latin typeface="+mn-lt"/>
          <a:ea typeface="+mn-ea"/>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73"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75"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77"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79"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81"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83"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85"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87"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89"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91"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6141" y="314979"/>
            <a:ext cx="7691719" cy="1143000"/>
          </a:xfrm>
          <a:prstGeom prst="rect">
            <a:avLst/>
          </a:prstGeom>
        </p:spPr>
        <p:txBody>
          <a:bodyPr vert="horz" lIns="91440" tIns="45720" rIns="91440" bIns="45720" rtlCol="0" anchor="ctr">
            <a:noAutofit/>
          </a:bodyPr>
          <a:lstStyle/>
          <a:p>
            <a:r>
              <a:rPr/>
              <a:t>Click to edit title style</a:t>
            </a:r>
          </a:p>
        </p:txBody>
      </p:sp>
      <p:sp>
        <p:nvSpPr>
          <p:cNvPr id="3" name="Text Placeholder 2"/>
          <p:cNvSpPr>
            <a:spLocks noGrp="1"/>
          </p:cNvSpPr>
          <p:nvPr>
            <p:ph type="body" idx="1"/>
          </p:nvPr>
        </p:nvSpPr>
        <p:spPr>
          <a:xfrm>
            <a:off x="726141" y="1586753"/>
            <a:ext cx="7691719" cy="457199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400">
                <a:solidFill>
                  <a:schemeClr val="tx1">
                    <a:lumMod val="65000"/>
                    <a:lumOff val="35000"/>
                  </a:schemeClr>
                </a:solidFill>
              </a:defRPr>
            </a:lvl1pPr>
          </a:lstStyle>
          <a:p>
            <a:pPr defTabSz="457200" eaLnBrk="1" fontAlgn="auto" hangingPunct="1">
              <a:spcBef>
                <a:spcPts val="0"/>
              </a:spcBef>
              <a:spcAft>
                <a:spcPts val="0"/>
              </a:spcAft>
            </a:pPr>
            <a:fld id="{AE528EF8-04C1-014C-984D-A0A34FD15239}" type="datetimeFigureOut">
              <a:rPr lang="en-US" smtClean="0">
                <a:solidFill>
                  <a:prstClr val="black">
                    <a:lumMod val="65000"/>
                    <a:lumOff val="35000"/>
                  </a:prstClr>
                </a:solidFill>
                <a:latin typeface="Calisto MT"/>
              </a:rPr>
              <a:pPr defTabSz="457200" eaLnBrk="1" fontAlgn="auto" hangingPunct="1">
                <a:spcBef>
                  <a:spcPts val="0"/>
                </a:spcBef>
                <a:spcAft>
                  <a:spcPts val="0"/>
                </a:spcAft>
              </a:pPr>
              <a:t>3/30/2014</a:t>
            </a:fld>
            <a:endParaRPr lang="en-US">
              <a:solidFill>
                <a:prstClr val="black">
                  <a:lumMod val="65000"/>
                  <a:lumOff val="35000"/>
                </a:prstClr>
              </a:solidFill>
              <a:latin typeface="Calisto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400">
                <a:solidFill>
                  <a:schemeClr val="tx1">
                    <a:lumMod val="65000"/>
                    <a:lumOff val="35000"/>
                  </a:schemeClr>
                </a:solidFill>
              </a:defRPr>
            </a:lvl1pPr>
          </a:lstStyle>
          <a:p>
            <a:pPr defTabSz="457200" eaLnBrk="1" fontAlgn="auto" hangingPunct="1">
              <a:spcBef>
                <a:spcPts val="0"/>
              </a:spcBef>
              <a:spcAft>
                <a:spcPts val="0"/>
              </a:spcAft>
            </a:pPr>
            <a:endParaRPr lang="en-US">
              <a:solidFill>
                <a:prstClr val="black">
                  <a:lumMod val="65000"/>
                  <a:lumOff val="35000"/>
                </a:prstClr>
              </a:solidFill>
              <a:latin typeface="Calisto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lumMod val="65000"/>
                    <a:lumOff val="35000"/>
                  </a:schemeClr>
                </a:solidFill>
              </a:defRPr>
            </a:lvl1pPr>
          </a:lstStyle>
          <a:p>
            <a:pPr defTabSz="457200" eaLnBrk="1" fontAlgn="auto" hangingPunct="1">
              <a:spcBef>
                <a:spcPts val="0"/>
              </a:spcBef>
              <a:spcAft>
                <a:spcPts val="0"/>
              </a:spcAft>
            </a:pPr>
            <a:fld id="{162DB888-0C68-7144-9CF7-319ACAF3B807}" type="slidenum">
              <a:rPr lang="en-US" smtClean="0">
                <a:solidFill>
                  <a:prstClr val="black">
                    <a:lumMod val="65000"/>
                    <a:lumOff val="35000"/>
                  </a:prstClr>
                </a:solidFill>
                <a:latin typeface="Calisto MT"/>
              </a:rPr>
              <a:pPr defTabSz="457200" eaLnBrk="1" fontAlgn="auto" hangingPunct="1">
                <a:spcBef>
                  <a:spcPts val="0"/>
                </a:spcBef>
                <a:spcAft>
                  <a:spcPts val="0"/>
                </a:spcAft>
              </a:pPr>
              <a:t>‹#›</a:t>
            </a:fld>
            <a:endParaRPr lang="en-US">
              <a:solidFill>
                <a:prstClr val="black">
                  <a:lumMod val="65000"/>
                  <a:lumOff val="35000"/>
                </a:prstClr>
              </a:solidFill>
              <a:latin typeface="Calisto MT"/>
            </a:endParaRPr>
          </a:p>
        </p:txBody>
      </p:sp>
    </p:spTree>
  </p:cSld>
  <p:clrMap bg1="lt1" tx1="dk1" bg2="lt2" tx2="dk2" accent1="accent1" accent2="accent2" accent3="accent3" accent4="accent4" accent5="accent5" accent6="accent6" hlink="hlink" folHlink="folHlink"/>
  <p:sldLayoutIdLst>
    <p:sldLayoutId id="2147484139" r:id="rId1"/>
  </p:sldLayoutIdLst>
  <p:txStyles>
    <p:titleStyle>
      <a:lvl1pPr algn="ctr" defTabSz="914400" rtl="0" eaLnBrk="1" latinLnBrk="0" hangingPunct="1">
        <a:spcBef>
          <a:spcPct val="0"/>
        </a:spcBef>
        <a:buNone/>
        <a:defRPr sz="5400" kern="1200">
          <a:solidFill>
            <a:schemeClr val="tx1">
              <a:lumMod val="85000"/>
              <a:lumOff val="15000"/>
            </a:schemeClr>
          </a:solidFill>
          <a:latin typeface="+mj-lt"/>
          <a:ea typeface="+mj-ea"/>
          <a:cs typeface="+mj-cs"/>
        </a:defRPr>
      </a:lvl1pPr>
    </p:titleStyle>
    <p:bodyStyle>
      <a:lvl1pPr marL="457200" indent="-457200" algn="l" defTabSz="914400" rtl="0" eaLnBrk="1" latinLnBrk="0" hangingPunct="1">
        <a:spcBef>
          <a:spcPts val="2400"/>
        </a:spcBef>
        <a:buSzPct val="90000"/>
        <a:buFont typeface="Wingdings" pitchFamily="2" charset="2"/>
        <a:buChar char="v"/>
        <a:defRPr sz="2400" kern="1200">
          <a:solidFill>
            <a:schemeClr val="tx1">
              <a:lumMod val="75000"/>
              <a:lumOff val="25000"/>
            </a:schemeClr>
          </a:solidFill>
          <a:latin typeface="+mn-lt"/>
          <a:ea typeface="+mn-ea"/>
          <a:cs typeface="+mn-cs"/>
        </a:defRPr>
      </a:lvl1pPr>
      <a:lvl2pPr marL="914400" indent="-457200" algn="l" defTabSz="914400" rtl="0" eaLnBrk="1" latinLnBrk="0" hangingPunct="1">
        <a:spcBef>
          <a:spcPts val="1200"/>
        </a:spcBef>
        <a:buClr>
          <a:schemeClr val="bg1">
            <a:lumMod val="65000"/>
          </a:schemeClr>
        </a:buClr>
        <a:buSzPct val="90000"/>
        <a:buFont typeface="Wingdings" pitchFamily="2" charset="2"/>
        <a:buChar char="v"/>
        <a:defRPr sz="2200" kern="1200">
          <a:solidFill>
            <a:schemeClr val="tx1">
              <a:lumMod val="75000"/>
              <a:lumOff val="25000"/>
            </a:schemeClr>
          </a:solidFill>
          <a:latin typeface="+mn-lt"/>
          <a:ea typeface="+mn-ea"/>
          <a:cs typeface="+mn-cs"/>
        </a:defRPr>
      </a:lvl2pPr>
      <a:lvl3pPr marL="1263650" indent="-349250" algn="l" defTabSz="914400" rtl="0" eaLnBrk="1" latinLnBrk="0" hangingPunct="1">
        <a:spcBef>
          <a:spcPts val="1200"/>
        </a:spcBef>
        <a:buSzPct val="90000"/>
        <a:buFont typeface="Wingdings" pitchFamily="2" charset="2"/>
        <a:buChar char="v"/>
        <a:defRPr sz="2000" kern="1200">
          <a:solidFill>
            <a:schemeClr val="tx1">
              <a:lumMod val="75000"/>
              <a:lumOff val="25000"/>
            </a:schemeClr>
          </a:solidFill>
          <a:latin typeface="+mn-lt"/>
          <a:ea typeface="+mn-ea"/>
          <a:cs typeface="+mn-cs"/>
        </a:defRPr>
      </a:lvl3pPr>
      <a:lvl4pPr marL="1600200" indent="-336550" algn="l" defTabSz="914400" rtl="0" eaLnBrk="1" latinLnBrk="0" hangingPunct="1">
        <a:spcBef>
          <a:spcPts val="1200"/>
        </a:spcBef>
        <a:buClr>
          <a:schemeClr val="bg1">
            <a:lumMod val="65000"/>
          </a:schemeClr>
        </a:buClr>
        <a:buSzPct val="90000"/>
        <a:buFont typeface="Wingdings" pitchFamily="2" charset="2"/>
        <a:buChar char="v"/>
        <a:defRPr sz="1800" kern="1200">
          <a:solidFill>
            <a:schemeClr val="tx1">
              <a:lumMod val="75000"/>
              <a:lumOff val="25000"/>
            </a:schemeClr>
          </a:solidFill>
          <a:latin typeface="+mn-lt"/>
          <a:ea typeface="+mn-ea"/>
          <a:cs typeface="+mn-cs"/>
        </a:defRPr>
      </a:lvl4pPr>
      <a:lvl5pPr marL="1946275" indent="-346075" algn="l" defTabSz="914400" rtl="0" eaLnBrk="1" latinLnBrk="0" hangingPunct="1">
        <a:spcBef>
          <a:spcPts val="1200"/>
        </a:spcBef>
        <a:buSzPct val="90000"/>
        <a:buFont typeface="Wingdings" pitchFamily="2" charset="2"/>
        <a:buChar char="v"/>
        <a:defRPr sz="1800" kern="1200">
          <a:solidFill>
            <a:schemeClr val="tx1">
              <a:lumMod val="75000"/>
              <a:lumOff val="25000"/>
            </a:schemeClr>
          </a:solidFill>
          <a:latin typeface="+mn-lt"/>
          <a:ea typeface="+mn-ea"/>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93"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95"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97"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199"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201"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99CCFF"/>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eaLnBrk="1" hangingPunct="1">
              <a:defRPr/>
            </a:pPr>
            <a:fld id="{4C4C2C00-0B61-4B94-947B-461AAAAA0058}" type="datetimeFigureOut">
              <a:rPr lang="en-US">
                <a:solidFill>
                  <a:prstClr val="black">
                    <a:tint val="75000"/>
                  </a:prstClr>
                </a:solidFill>
              </a:rPr>
              <a:pPr eaLnBrk="1" hangingPunct="1">
                <a:defRPr/>
              </a:pPr>
              <a:t>3/30/2014</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eaLnBrk="1" hangingPunct="1">
              <a:defRPr/>
            </a:pPr>
            <a:fld id="{F1AD21FC-7484-4B77-9D4B-BBCB5EEF732B}" type="slidenum">
              <a:rPr lang="en-US">
                <a:solidFill>
                  <a:prstClr val="black">
                    <a:tint val="75000"/>
                  </a:prstClr>
                </a:solidFill>
              </a:rPr>
              <a:pPr eaLnBrk="1" hangingPunct="1">
                <a:defRPr/>
              </a:p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4203" r:id="rId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6141" y="314979"/>
            <a:ext cx="7691719" cy="1143000"/>
          </a:xfrm>
          <a:prstGeom prst="rect">
            <a:avLst/>
          </a:prstGeom>
        </p:spPr>
        <p:txBody>
          <a:bodyPr vert="horz" lIns="91440" tIns="45720" rIns="91440" bIns="45720" rtlCol="0" anchor="ctr">
            <a:noAutofit/>
          </a:bodyPr>
          <a:lstStyle/>
          <a:p>
            <a:r>
              <a:rPr/>
              <a:t>Click to edit title style</a:t>
            </a:r>
          </a:p>
        </p:txBody>
      </p:sp>
      <p:sp>
        <p:nvSpPr>
          <p:cNvPr id="3" name="Text Placeholder 2"/>
          <p:cNvSpPr>
            <a:spLocks noGrp="1"/>
          </p:cNvSpPr>
          <p:nvPr>
            <p:ph type="body" idx="1"/>
          </p:nvPr>
        </p:nvSpPr>
        <p:spPr>
          <a:xfrm>
            <a:off x="726141" y="1586753"/>
            <a:ext cx="7691719" cy="457199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400">
                <a:solidFill>
                  <a:schemeClr val="tx1">
                    <a:lumMod val="65000"/>
                    <a:lumOff val="35000"/>
                  </a:schemeClr>
                </a:solidFill>
              </a:defRPr>
            </a:lvl1pPr>
          </a:lstStyle>
          <a:p>
            <a:pPr defTabSz="457200" eaLnBrk="1" fontAlgn="auto" hangingPunct="1">
              <a:spcBef>
                <a:spcPts val="0"/>
              </a:spcBef>
              <a:spcAft>
                <a:spcPts val="0"/>
              </a:spcAft>
            </a:pPr>
            <a:fld id="{AE528EF8-04C1-014C-984D-A0A34FD15239}" type="datetimeFigureOut">
              <a:rPr lang="en-US" smtClean="0">
                <a:solidFill>
                  <a:prstClr val="black">
                    <a:lumMod val="65000"/>
                    <a:lumOff val="35000"/>
                  </a:prstClr>
                </a:solidFill>
                <a:latin typeface="Calisto MT"/>
              </a:rPr>
              <a:pPr defTabSz="457200" eaLnBrk="1" fontAlgn="auto" hangingPunct="1">
                <a:spcBef>
                  <a:spcPts val="0"/>
                </a:spcBef>
                <a:spcAft>
                  <a:spcPts val="0"/>
                </a:spcAft>
              </a:pPr>
              <a:t>3/30/2014</a:t>
            </a:fld>
            <a:endParaRPr lang="en-US">
              <a:solidFill>
                <a:prstClr val="black">
                  <a:lumMod val="65000"/>
                  <a:lumOff val="35000"/>
                </a:prstClr>
              </a:solidFill>
              <a:latin typeface="Calisto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400">
                <a:solidFill>
                  <a:schemeClr val="tx1">
                    <a:lumMod val="65000"/>
                    <a:lumOff val="35000"/>
                  </a:schemeClr>
                </a:solidFill>
              </a:defRPr>
            </a:lvl1pPr>
          </a:lstStyle>
          <a:p>
            <a:pPr defTabSz="457200" eaLnBrk="1" fontAlgn="auto" hangingPunct="1">
              <a:spcBef>
                <a:spcPts val="0"/>
              </a:spcBef>
              <a:spcAft>
                <a:spcPts val="0"/>
              </a:spcAft>
            </a:pPr>
            <a:endParaRPr lang="en-US">
              <a:solidFill>
                <a:prstClr val="black">
                  <a:lumMod val="65000"/>
                  <a:lumOff val="35000"/>
                </a:prstClr>
              </a:solidFill>
              <a:latin typeface="Calisto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lumMod val="65000"/>
                    <a:lumOff val="35000"/>
                  </a:schemeClr>
                </a:solidFill>
              </a:defRPr>
            </a:lvl1pPr>
          </a:lstStyle>
          <a:p>
            <a:pPr defTabSz="457200" eaLnBrk="1" fontAlgn="auto" hangingPunct="1">
              <a:spcBef>
                <a:spcPts val="0"/>
              </a:spcBef>
              <a:spcAft>
                <a:spcPts val="0"/>
              </a:spcAft>
            </a:pPr>
            <a:fld id="{162DB888-0C68-7144-9CF7-319ACAF3B807}" type="slidenum">
              <a:rPr lang="en-US" smtClean="0">
                <a:solidFill>
                  <a:prstClr val="black">
                    <a:lumMod val="65000"/>
                    <a:lumOff val="35000"/>
                  </a:prstClr>
                </a:solidFill>
                <a:latin typeface="Calisto MT"/>
              </a:rPr>
              <a:pPr defTabSz="457200" eaLnBrk="1" fontAlgn="auto" hangingPunct="1">
                <a:spcBef>
                  <a:spcPts val="0"/>
                </a:spcBef>
                <a:spcAft>
                  <a:spcPts val="0"/>
                </a:spcAft>
              </a:pPr>
              <a:t>‹#›</a:t>
            </a:fld>
            <a:endParaRPr lang="en-US">
              <a:solidFill>
                <a:prstClr val="black">
                  <a:lumMod val="65000"/>
                  <a:lumOff val="35000"/>
                </a:prstClr>
              </a:solidFill>
              <a:latin typeface="Calisto MT"/>
            </a:endParaRPr>
          </a:p>
        </p:txBody>
      </p:sp>
    </p:spTree>
  </p:cSld>
  <p:clrMap bg1="lt1" tx1="dk1" bg2="lt2" tx2="dk2" accent1="accent1" accent2="accent2" accent3="accent3" accent4="accent4" accent5="accent5" accent6="accent6" hlink="hlink" folHlink="folHlink"/>
  <p:sldLayoutIdLst>
    <p:sldLayoutId id="2147484141" r:id="rId1"/>
  </p:sldLayoutIdLst>
  <p:txStyles>
    <p:titleStyle>
      <a:lvl1pPr algn="ctr" defTabSz="914400" rtl="0" eaLnBrk="1" latinLnBrk="0" hangingPunct="1">
        <a:spcBef>
          <a:spcPct val="0"/>
        </a:spcBef>
        <a:buNone/>
        <a:defRPr sz="5400" kern="1200">
          <a:solidFill>
            <a:schemeClr val="tx1">
              <a:lumMod val="85000"/>
              <a:lumOff val="15000"/>
            </a:schemeClr>
          </a:solidFill>
          <a:latin typeface="+mj-lt"/>
          <a:ea typeface="+mj-ea"/>
          <a:cs typeface="+mj-cs"/>
        </a:defRPr>
      </a:lvl1pPr>
    </p:titleStyle>
    <p:bodyStyle>
      <a:lvl1pPr marL="457200" indent="-457200" algn="l" defTabSz="914400" rtl="0" eaLnBrk="1" latinLnBrk="0" hangingPunct="1">
        <a:spcBef>
          <a:spcPts val="2400"/>
        </a:spcBef>
        <a:buSzPct val="90000"/>
        <a:buFont typeface="Wingdings" pitchFamily="2" charset="2"/>
        <a:buChar char="v"/>
        <a:defRPr sz="2400" kern="1200">
          <a:solidFill>
            <a:schemeClr val="tx1">
              <a:lumMod val="75000"/>
              <a:lumOff val="25000"/>
            </a:schemeClr>
          </a:solidFill>
          <a:latin typeface="+mn-lt"/>
          <a:ea typeface="+mn-ea"/>
          <a:cs typeface="+mn-cs"/>
        </a:defRPr>
      </a:lvl1pPr>
      <a:lvl2pPr marL="914400" indent="-457200" algn="l" defTabSz="914400" rtl="0" eaLnBrk="1" latinLnBrk="0" hangingPunct="1">
        <a:spcBef>
          <a:spcPts val="1200"/>
        </a:spcBef>
        <a:buClr>
          <a:schemeClr val="bg1">
            <a:lumMod val="65000"/>
          </a:schemeClr>
        </a:buClr>
        <a:buSzPct val="90000"/>
        <a:buFont typeface="Wingdings" pitchFamily="2" charset="2"/>
        <a:buChar char="v"/>
        <a:defRPr sz="2200" kern="1200">
          <a:solidFill>
            <a:schemeClr val="tx1">
              <a:lumMod val="75000"/>
              <a:lumOff val="25000"/>
            </a:schemeClr>
          </a:solidFill>
          <a:latin typeface="+mn-lt"/>
          <a:ea typeface="+mn-ea"/>
          <a:cs typeface="+mn-cs"/>
        </a:defRPr>
      </a:lvl2pPr>
      <a:lvl3pPr marL="1263650" indent="-349250" algn="l" defTabSz="914400" rtl="0" eaLnBrk="1" latinLnBrk="0" hangingPunct="1">
        <a:spcBef>
          <a:spcPts val="1200"/>
        </a:spcBef>
        <a:buSzPct val="90000"/>
        <a:buFont typeface="Wingdings" pitchFamily="2" charset="2"/>
        <a:buChar char="v"/>
        <a:defRPr sz="2000" kern="1200">
          <a:solidFill>
            <a:schemeClr val="tx1">
              <a:lumMod val="75000"/>
              <a:lumOff val="25000"/>
            </a:schemeClr>
          </a:solidFill>
          <a:latin typeface="+mn-lt"/>
          <a:ea typeface="+mn-ea"/>
          <a:cs typeface="+mn-cs"/>
        </a:defRPr>
      </a:lvl3pPr>
      <a:lvl4pPr marL="1600200" indent="-336550" algn="l" defTabSz="914400" rtl="0" eaLnBrk="1" latinLnBrk="0" hangingPunct="1">
        <a:spcBef>
          <a:spcPts val="1200"/>
        </a:spcBef>
        <a:buClr>
          <a:schemeClr val="bg1">
            <a:lumMod val="65000"/>
          </a:schemeClr>
        </a:buClr>
        <a:buSzPct val="90000"/>
        <a:buFont typeface="Wingdings" pitchFamily="2" charset="2"/>
        <a:buChar char="v"/>
        <a:defRPr sz="1800" kern="1200">
          <a:solidFill>
            <a:schemeClr val="tx1">
              <a:lumMod val="75000"/>
              <a:lumOff val="25000"/>
            </a:schemeClr>
          </a:solidFill>
          <a:latin typeface="+mn-lt"/>
          <a:ea typeface="+mn-ea"/>
          <a:cs typeface="+mn-cs"/>
        </a:defRPr>
      </a:lvl4pPr>
      <a:lvl5pPr marL="1946275" indent="-346075" algn="l" defTabSz="914400" rtl="0" eaLnBrk="1" latinLnBrk="0" hangingPunct="1">
        <a:spcBef>
          <a:spcPts val="1200"/>
        </a:spcBef>
        <a:buSzPct val="90000"/>
        <a:buFont typeface="Wingdings" pitchFamily="2" charset="2"/>
        <a:buChar char="v"/>
        <a:defRPr sz="1800" kern="1200">
          <a:solidFill>
            <a:schemeClr val="tx1">
              <a:lumMod val="75000"/>
              <a:lumOff val="25000"/>
            </a:schemeClr>
          </a:solidFill>
          <a:latin typeface="+mn-lt"/>
          <a:ea typeface="+mn-ea"/>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6141" y="314979"/>
            <a:ext cx="7691719" cy="1143000"/>
          </a:xfrm>
          <a:prstGeom prst="rect">
            <a:avLst/>
          </a:prstGeom>
        </p:spPr>
        <p:txBody>
          <a:bodyPr vert="horz" lIns="91440" tIns="45720" rIns="91440" bIns="45720" rtlCol="0" anchor="ctr">
            <a:noAutofit/>
          </a:bodyPr>
          <a:lstStyle/>
          <a:p>
            <a:r>
              <a:rPr/>
              <a:t>Click to edit title style</a:t>
            </a:r>
          </a:p>
        </p:txBody>
      </p:sp>
      <p:sp>
        <p:nvSpPr>
          <p:cNvPr id="3" name="Text Placeholder 2"/>
          <p:cNvSpPr>
            <a:spLocks noGrp="1"/>
          </p:cNvSpPr>
          <p:nvPr>
            <p:ph type="body" idx="1"/>
          </p:nvPr>
        </p:nvSpPr>
        <p:spPr>
          <a:xfrm>
            <a:off x="726141" y="1586753"/>
            <a:ext cx="7691719" cy="457199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400">
                <a:solidFill>
                  <a:schemeClr val="tx1">
                    <a:lumMod val="65000"/>
                    <a:lumOff val="35000"/>
                  </a:schemeClr>
                </a:solidFill>
              </a:defRPr>
            </a:lvl1pPr>
          </a:lstStyle>
          <a:p>
            <a:pPr defTabSz="457200" eaLnBrk="1" fontAlgn="auto" hangingPunct="1">
              <a:spcBef>
                <a:spcPts val="0"/>
              </a:spcBef>
              <a:spcAft>
                <a:spcPts val="0"/>
              </a:spcAft>
            </a:pPr>
            <a:fld id="{AE528EF8-04C1-014C-984D-A0A34FD15239}" type="datetimeFigureOut">
              <a:rPr lang="en-US" smtClean="0">
                <a:solidFill>
                  <a:prstClr val="black">
                    <a:lumMod val="65000"/>
                    <a:lumOff val="35000"/>
                  </a:prstClr>
                </a:solidFill>
                <a:latin typeface="Calisto MT"/>
              </a:rPr>
              <a:pPr defTabSz="457200" eaLnBrk="1" fontAlgn="auto" hangingPunct="1">
                <a:spcBef>
                  <a:spcPts val="0"/>
                </a:spcBef>
                <a:spcAft>
                  <a:spcPts val="0"/>
                </a:spcAft>
              </a:pPr>
              <a:t>3/30/2014</a:t>
            </a:fld>
            <a:endParaRPr lang="en-US">
              <a:solidFill>
                <a:prstClr val="black">
                  <a:lumMod val="65000"/>
                  <a:lumOff val="35000"/>
                </a:prstClr>
              </a:solidFill>
              <a:latin typeface="Calisto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400">
                <a:solidFill>
                  <a:schemeClr val="tx1">
                    <a:lumMod val="65000"/>
                    <a:lumOff val="35000"/>
                  </a:schemeClr>
                </a:solidFill>
              </a:defRPr>
            </a:lvl1pPr>
          </a:lstStyle>
          <a:p>
            <a:pPr defTabSz="457200" eaLnBrk="1" fontAlgn="auto" hangingPunct="1">
              <a:spcBef>
                <a:spcPts val="0"/>
              </a:spcBef>
              <a:spcAft>
                <a:spcPts val="0"/>
              </a:spcAft>
            </a:pPr>
            <a:endParaRPr lang="en-US">
              <a:solidFill>
                <a:prstClr val="black">
                  <a:lumMod val="65000"/>
                  <a:lumOff val="35000"/>
                </a:prstClr>
              </a:solidFill>
              <a:latin typeface="Calisto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lumMod val="65000"/>
                    <a:lumOff val="35000"/>
                  </a:schemeClr>
                </a:solidFill>
              </a:defRPr>
            </a:lvl1pPr>
          </a:lstStyle>
          <a:p>
            <a:pPr defTabSz="457200" eaLnBrk="1" fontAlgn="auto" hangingPunct="1">
              <a:spcBef>
                <a:spcPts val="0"/>
              </a:spcBef>
              <a:spcAft>
                <a:spcPts val="0"/>
              </a:spcAft>
            </a:pPr>
            <a:fld id="{162DB888-0C68-7144-9CF7-319ACAF3B807}" type="slidenum">
              <a:rPr lang="en-US" smtClean="0">
                <a:solidFill>
                  <a:prstClr val="black">
                    <a:lumMod val="65000"/>
                    <a:lumOff val="35000"/>
                  </a:prstClr>
                </a:solidFill>
                <a:latin typeface="Calisto MT"/>
              </a:rPr>
              <a:pPr defTabSz="457200" eaLnBrk="1" fontAlgn="auto" hangingPunct="1">
                <a:spcBef>
                  <a:spcPts val="0"/>
                </a:spcBef>
                <a:spcAft>
                  <a:spcPts val="0"/>
                </a:spcAft>
              </a:pPr>
              <a:t>‹#›</a:t>
            </a:fld>
            <a:endParaRPr lang="en-US">
              <a:solidFill>
                <a:prstClr val="black">
                  <a:lumMod val="65000"/>
                  <a:lumOff val="35000"/>
                </a:prstClr>
              </a:solidFill>
              <a:latin typeface="Calisto MT"/>
            </a:endParaRPr>
          </a:p>
        </p:txBody>
      </p:sp>
    </p:spTree>
  </p:cSld>
  <p:clrMap bg1="lt1" tx1="dk1" bg2="lt2" tx2="dk2" accent1="accent1" accent2="accent2" accent3="accent3" accent4="accent4" accent5="accent5" accent6="accent6" hlink="hlink" folHlink="folHlink"/>
  <p:sldLayoutIdLst>
    <p:sldLayoutId id="2147484143" r:id="rId1"/>
  </p:sldLayoutIdLst>
  <p:txStyles>
    <p:titleStyle>
      <a:lvl1pPr algn="ctr" defTabSz="914400" rtl="0" eaLnBrk="1" latinLnBrk="0" hangingPunct="1">
        <a:spcBef>
          <a:spcPct val="0"/>
        </a:spcBef>
        <a:buNone/>
        <a:defRPr sz="5400" kern="1200">
          <a:solidFill>
            <a:schemeClr val="tx1">
              <a:lumMod val="85000"/>
              <a:lumOff val="15000"/>
            </a:schemeClr>
          </a:solidFill>
          <a:latin typeface="+mj-lt"/>
          <a:ea typeface="+mj-ea"/>
          <a:cs typeface="+mj-cs"/>
        </a:defRPr>
      </a:lvl1pPr>
    </p:titleStyle>
    <p:bodyStyle>
      <a:lvl1pPr marL="457200" indent="-457200" algn="l" defTabSz="914400" rtl="0" eaLnBrk="1" latinLnBrk="0" hangingPunct="1">
        <a:spcBef>
          <a:spcPts val="2400"/>
        </a:spcBef>
        <a:buSzPct val="90000"/>
        <a:buFont typeface="Wingdings" pitchFamily="2" charset="2"/>
        <a:buChar char="v"/>
        <a:defRPr sz="2400" kern="1200">
          <a:solidFill>
            <a:schemeClr val="tx1">
              <a:lumMod val="75000"/>
              <a:lumOff val="25000"/>
            </a:schemeClr>
          </a:solidFill>
          <a:latin typeface="+mn-lt"/>
          <a:ea typeface="+mn-ea"/>
          <a:cs typeface="+mn-cs"/>
        </a:defRPr>
      </a:lvl1pPr>
      <a:lvl2pPr marL="914400" indent="-457200" algn="l" defTabSz="914400" rtl="0" eaLnBrk="1" latinLnBrk="0" hangingPunct="1">
        <a:spcBef>
          <a:spcPts val="1200"/>
        </a:spcBef>
        <a:buClr>
          <a:schemeClr val="bg1">
            <a:lumMod val="65000"/>
          </a:schemeClr>
        </a:buClr>
        <a:buSzPct val="90000"/>
        <a:buFont typeface="Wingdings" pitchFamily="2" charset="2"/>
        <a:buChar char="v"/>
        <a:defRPr sz="2200" kern="1200">
          <a:solidFill>
            <a:schemeClr val="tx1">
              <a:lumMod val="75000"/>
              <a:lumOff val="25000"/>
            </a:schemeClr>
          </a:solidFill>
          <a:latin typeface="+mn-lt"/>
          <a:ea typeface="+mn-ea"/>
          <a:cs typeface="+mn-cs"/>
        </a:defRPr>
      </a:lvl2pPr>
      <a:lvl3pPr marL="1263650" indent="-349250" algn="l" defTabSz="914400" rtl="0" eaLnBrk="1" latinLnBrk="0" hangingPunct="1">
        <a:spcBef>
          <a:spcPts val="1200"/>
        </a:spcBef>
        <a:buSzPct val="90000"/>
        <a:buFont typeface="Wingdings" pitchFamily="2" charset="2"/>
        <a:buChar char="v"/>
        <a:defRPr sz="2000" kern="1200">
          <a:solidFill>
            <a:schemeClr val="tx1">
              <a:lumMod val="75000"/>
              <a:lumOff val="25000"/>
            </a:schemeClr>
          </a:solidFill>
          <a:latin typeface="+mn-lt"/>
          <a:ea typeface="+mn-ea"/>
          <a:cs typeface="+mn-cs"/>
        </a:defRPr>
      </a:lvl3pPr>
      <a:lvl4pPr marL="1600200" indent="-336550" algn="l" defTabSz="914400" rtl="0" eaLnBrk="1" latinLnBrk="0" hangingPunct="1">
        <a:spcBef>
          <a:spcPts val="1200"/>
        </a:spcBef>
        <a:buClr>
          <a:schemeClr val="bg1">
            <a:lumMod val="65000"/>
          </a:schemeClr>
        </a:buClr>
        <a:buSzPct val="90000"/>
        <a:buFont typeface="Wingdings" pitchFamily="2" charset="2"/>
        <a:buChar char="v"/>
        <a:defRPr sz="1800" kern="1200">
          <a:solidFill>
            <a:schemeClr val="tx1">
              <a:lumMod val="75000"/>
              <a:lumOff val="25000"/>
            </a:schemeClr>
          </a:solidFill>
          <a:latin typeface="+mn-lt"/>
          <a:ea typeface="+mn-ea"/>
          <a:cs typeface="+mn-cs"/>
        </a:defRPr>
      </a:lvl4pPr>
      <a:lvl5pPr marL="1946275" indent="-346075" algn="l" defTabSz="914400" rtl="0" eaLnBrk="1" latinLnBrk="0" hangingPunct="1">
        <a:spcBef>
          <a:spcPts val="1200"/>
        </a:spcBef>
        <a:buSzPct val="90000"/>
        <a:buFont typeface="Wingdings" pitchFamily="2" charset="2"/>
        <a:buChar char="v"/>
        <a:defRPr sz="1800" kern="1200">
          <a:solidFill>
            <a:schemeClr val="tx1">
              <a:lumMod val="75000"/>
              <a:lumOff val="25000"/>
            </a:schemeClr>
          </a:solidFill>
          <a:latin typeface="+mn-lt"/>
          <a:ea typeface="+mn-ea"/>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26141" y="314979"/>
            <a:ext cx="7691719" cy="1143000"/>
          </a:xfrm>
          <a:prstGeom prst="rect">
            <a:avLst/>
          </a:prstGeom>
        </p:spPr>
        <p:txBody>
          <a:bodyPr vert="horz" lIns="91440" tIns="45720" rIns="91440" bIns="45720" rtlCol="0" anchor="ctr">
            <a:noAutofit/>
          </a:bodyPr>
          <a:lstStyle/>
          <a:p>
            <a:r>
              <a:rPr/>
              <a:t>Click to edit title style</a:t>
            </a:r>
          </a:p>
        </p:txBody>
      </p:sp>
      <p:sp>
        <p:nvSpPr>
          <p:cNvPr id="3" name="Text Placeholder 2"/>
          <p:cNvSpPr>
            <a:spLocks noGrp="1"/>
          </p:cNvSpPr>
          <p:nvPr>
            <p:ph type="body" idx="1"/>
          </p:nvPr>
        </p:nvSpPr>
        <p:spPr>
          <a:xfrm>
            <a:off x="726141" y="1586753"/>
            <a:ext cx="7691719" cy="457199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400">
                <a:solidFill>
                  <a:schemeClr val="tx1">
                    <a:lumMod val="65000"/>
                    <a:lumOff val="35000"/>
                  </a:schemeClr>
                </a:solidFill>
              </a:defRPr>
            </a:lvl1pPr>
          </a:lstStyle>
          <a:p>
            <a:pPr defTabSz="457200" eaLnBrk="1" fontAlgn="auto" hangingPunct="1">
              <a:spcBef>
                <a:spcPts val="0"/>
              </a:spcBef>
              <a:spcAft>
                <a:spcPts val="0"/>
              </a:spcAft>
            </a:pPr>
            <a:fld id="{AE528EF8-04C1-014C-984D-A0A34FD15239}" type="datetimeFigureOut">
              <a:rPr lang="en-US" smtClean="0">
                <a:solidFill>
                  <a:prstClr val="black">
                    <a:lumMod val="65000"/>
                    <a:lumOff val="35000"/>
                  </a:prstClr>
                </a:solidFill>
                <a:latin typeface="Calisto MT"/>
              </a:rPr>
              <a:pPr defTabSz="457200" eaLnBrk="1" fontAlgn="auto" hangingPunct="1">
                <a:spcBef>
                  <a:spcPts val="0"/>
                </a:spcBef>
                <a:spcAft>
                  <a:spcPts val="0"/>
                </a:spcAft>
              </a:pPr>
              <a:t>3/30/2014</a:t>
            </a:fld>
            <a:endParaRPr lang="en-US">
              <a:solidFill>
                <a:prstClr val="black">
                  <a:lumMod val="65000"/>
                  <a:lumOff val="35000"/>
                </a:prstClr>
              </a:solidFill>
              <a:latin typeface="Calisto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400">
                <a:solidFill>
                  <a:schemeClr val="tx1">
                    <a:lumMod val="65000"/>
                    <a:lumOff val="35000"/>
                  </a:schemeClr>
                </a:solidFill>
              </a:defRPr>
            </a:lvl1pPr>
          </a:lstStyle>
          <a:p>
            <a:pPr defTabSz="457200" eaLnBrk="1" fontAlgn="auto" hangingPunct="1">
              <a:spcBef>
                <a:spcPts val="0"/>
              </a:spcBef>
              <a:spcAft>
                <a:spcPts val="0"/>
              </a:spcAft>
            </a:pPr>
            <a:endParaRPr lang="en-US">
              <a:solidFill>
                <a:prstClr val="black">
                  <a:lumMod val="65000"/>
                  <a:lumOff val="35000"/>
                </a:prstClr>
              </a:solidFill>
              <a:latin typeface="Calisto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lumMod val="65000"/>
                    <a:lumOff val="35000"/>
                  </a:schemeClr>
                </a:solidFill>
              </a:defRPr>
            </a:lvl1pPr>
          </a:lstStyle>
          <a:p>
            <a:pPr defTabSz="457200" eaLnBrk="1" fontAlgn="auto" hangingPunct="1">
              <a:spcBef>
                <a:spcPts val="0"/>
              </a:spcBef>
              <a:spcAft>
                <a:spcPts val="0"/>
              </a:spcAft>
            </a:pPr>
            <a:fld id="{162DB888-0C68-7144-9CF7-319ACAF3B807}" type="slidenum">
              <a:rPr lang="en-US" smtClean="0">
                <a:solidFill>
                  <a:prstClr val="black">
                    <a:lumMod val="65000"/>
                    <a:lumOff val="35000"/>
                  </a:prstClr>
                </a:solidFill>
                <a:latin typeface="Calisto MT"/>
              </a:rPr>
              <a:pPr defTabSz="457200" eaLnBrk="1" fontAlgn="auto" hangingPunct="1">
                <a:spcBef>
                  <a:spcPts val="0"/>
                </a:spcBef>
                <a:spcAft>
                  <a:spcPts val="0"/>
                </a:spcAft>
              </a:pPr>
              <a:t>‹#›</a:t>
            </a:fld>
            <a:endParaRPr lang="en-US">
              <a:solidFill>
                <a:prstClr val="black">
                  <a:lumMod val="65000"/>
                  <a:lumOff val="35000"/>
                </a:prstClr>
              </a:solidFill>
              <a:latin typeface="Calisto MT"/>
            </a:endParaRPr>
          </a:p>
        </p:txBody>
      </p:sp>
    </p:spTree>
  </p:cSld>
  <p:clrMap bg1="lt1" tx1="dk1" bg2="lt2" tx2="dk2" accent1="accent1" accent2="accent2" accent3="accent3" accent4="accent4" accent5="accent5" accent6="accent6" hlink="hlink" folHlink="folHlink"/>
  <p:sldLayoutIdLst>
    <p:sldLayoutId id="2147484145" r:id="rId1"/>
  </p:sldLayoutIdLst>
  <p:txStyles>
    <p:titleStyle>
      <a:lvl1pPr algn="ctr" defTabSz="914400" rtl="0" eaLnBrk="1" latinLnBrk="0" hangingPunct="1">
        <a:spcBef>
          <a:spcPct val="0"/>
        </a:spcBef>
        <a:buNone/>
        <a:defRPr sz="5400" kern="1200">
          <a:solidFill>
            <a:schemeClr val="tx1">
              <a:lumMod val="85000"/>
              <a:lumOff val="15000"/>
            </a:schemeClr>
          </a:solidFill>
          <a:latin typeface="+mj-lt"/>
          <a:ea typeface="+mj-ea"/>
          <a:cs typeface="+mj-cs"/>
        </a:defRPr>
      </a:lvl1pPr>
    </p:titleStyle>
    <p:bodyStyle>
      <a:lvl1pPr marL="457200" indent="-457200" algn="l" defTabSz="914400" rtl="0" eaLnBrk="1" latinLnBrk="0" hangingPunct="1">
        <a:spcBef>
          <a:spcPts val="2400"/>
        </a:spcBef>
        <a:buSzPct val="90000"/>
        <a:buFont typeface="Wingdings" pitchFamily="2" charset="2"/>
        <a:buChar char="v"/>
        <a:defRPr sz="2400" kern="1200">
          <a:solidFill>
            <a:schemeClr val="tx1">
              <a:lumMod val="75000"/>
              <a:lumOff val="25000"/>
            </a:schemeClr>
          </a:solidFill>
          <a:latin typeface="+mn-lt"/>
          <a:ea typeface="+mn-ea"/>
          <a:cs typeface="+mn-cs"/>
        </a:defRPr>
      </a:lvl1pPr>
      <a:lvl2pPr marL="914400" indent="-457200" algn="l" defTabSz="914400" rtl="0" eaLnBrk="1" latinLnBrk="0" hangingPunct="1">
        <a:spcBef>
          <a:spcPts val="1200"/>
        </a:spcBef>
        <a:buClr>
          <a:schemeClr val="bg1">
            <a:lumMod val="65000"/>
          </a:schemeClr>
        </a:buClr>
        <a:buSzPct val="90000"/>
        <a:buFont typeface="Wingdings" pitchFamily="2" charset="2"/>
        <a:buChar char="v"/>
        <a:defRPr sz="2200" kern="1200">
          <a:solidFill>
            <a:schemeClr val="tx1">
              <a:lumMod val="75000"/>
              <a:lumOff val="25000"/>
            </a:schemeClr>
          </a:solidFill>
          <a:latin typeface="+mn-lt"/>
          <a:ea typeface="+mn-ea"/>
          <a:cs typeface="+mn-cs"/>
        </a:defRPr>
      </a:lvl2pPr>
      <a:lvl3pPr marL="1263650" indent="-349250" algn="l" defTabSz="914400" rtl="0" eaLnBrk="1" latinLnBrk="0" hangingPunct="1">
        <a:spcBef>
          <a:spcPts val="1200"/>
        </a:spcBef>
        <a:buSzPct val="90000"/>
        <a:buFont typeface="Wingdings" pitchFamily="2" charset="2"/>
        <a:buChar char="v"/>
        <a:defRPr sz="2000" kern="1200">
          <a:solidFill>
            <a:schemeClr val="tx1">
              <a:lumMod val="75000"/>
              <a:lumOff val="25000"/>
            </a:schemeClr>
          </a:solidFill>
          <a:latin typeface="+mn-lt"/>
          <a:ea typeface="+mn-ea"/>
          <a:cs typeface="+mn-cs"/>
        </a:defRPr>
      </a:lvl3pPr>
      <a:lvl4pPr marL="1600200" indent="-336550" algn="l" defTabSz="914400" rtl="0" eaLnBrk="1" latinLnBrk="0" hangingPunct="1">
        <a:spcBef>
          <a:spcPts val="1200"/>
        </a:spcBef>
        <a:buClr>
          <a:schemeClr val="bg1">
            <a:lumMod val="65000"/>
          </a:schemeClr>
        </a:buClr>
        <a:buSzPct val="90000"/>
        <a:buFont typeface="Wingdings" pitchFamily="2" charset="2"/>
        <a:buChar char="v"/>
        <a:defRPr sz="1800" kern="1200">
          <a:solidFill>
            <a:schemeClr val="tx1">
              <a:lumMod val="75000"/>
              <a:lumOff val="25000"/>
            </a:schemeClr>
          </a:solidFill>
          <a:latin typeface="+mn-lt"/>
          <a:ea typeface="+mn-ea"/>
          <a:cs typeface="+mn-cs"/>
        </a:defRPr>
      </a:lvl4pPr>
      <a:lvl5pPr marL="1946275" indent="-346075" algn="l" defTabSz="914400" rtl="0" eaLnBrk="1" latinLnBrk="0" hangingPunct="1">
        <a:spcBef>
          <a:spcPts val="1200"/>
        </a:spcBef>
        <a:buSzPct val="90000"/>
        <a:buFont typeface="Wingdings" pitchFamily="2" charset="2"/>
        <a:buChar char="v"/>
        <a:defRPr sz="1800" kern="1200">
          <a:solidFill>
            <a:schemeClr val="tx1">
              <a:lumMod val="75000"/>
              <a:lumOff val="25000"/>
            </a:schemeClr>
          </a:solidFill>
          <a:latin typeface="+mn-lt"/>
          <a:ea typeface="+mn-ea"/>
          <a:cs typeface="+mn-cs"/>
        </a:defRPr>
      </a:lvl5pPr>
      <a:lvl6pPr marL="229076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6pPr>
      <a:lvl7pPr marL="2625725" indent="-344488" algn="l" defTabSz="914400" rtl="0" eaLnBrk="1" latinLnBrk="0" hangingPunct="1">
        <a:spcBef>
          <a:spcPct val="20000"/>
        </a:spcBef>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7pPr>
      <a:lvl8pPr marL="2970213" indent="-344488" algn="l" defTabSz="914400" rtl="0" eaLnBrk="1" latinLnBrk="0" hangingPunct="1">
        <a:spcBef>
          <a:spcPct val="20000"/>
        </a:spcBef>
        <a:buClr>
          <a:schemeClr val="bg1">
            <a:lumMod val="65000"/>
          </a:schemeClr>
        </a:buClr>
        <a:buSzPct val="90000"/>
        <a:buFont typeface="Wingdings" pitchFamily="2" charset="2"/>
        <a:buChar char="v"/>
        <a:defRPr lang="en-US" sz="1800" kern="1200" dirty="0" smtClean="0">
          <a:solidFill>
            <a:schemeClr val="tx1">
              <a:lumMod val="75000"/>
              <a:lumOff val="25000"/>
            </a:schemeClr>
          </a:solidFill>
          <a:latin typeface="+mn-lt"/>
          <a:ea typeface="+mn-ea"/>
          <a:cs typeface="+mn-cs"/>
        </a:defRPr>
      </a:lvl8pPr>
      <a:lvl9pPr marL="3313113" indent="-344488" algn="l" defTabSz="914400" rtl="0" eaLnBrk="1" latinLnBrk="0" hangingPunct="1">
        <a:spcBef>
          <a:spcPct val="20000"/>
        </a:spcBef>
        <a:buSzPct val="90000"/>
        <a:buFont typeface="Wingdings" pitchFamily="2" charset="2"/>
        <a:buChar char="v"/>
        <a:defRPr lang="en-US" sz="1800" kern="1200" dirty="0">
          <a:solidFill>
            <a:schemeClr val="tx1">
              <a:lumMod val="75000"/>
              <a:lumOff val="25000"/>
            </a:schemeClr>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47"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49"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135" name="Group 134"/>
          <p:cNvGrpSpPr/>
          <p:nvPr/>
        </p:nvGrpSpPr>
        <p:grpSpPr>
          <a:xfrm>
            <a:off x="-9" y="-16"/>
            <a:ext cx="9252346" cy="6858038"/>
            <a:chOff x="-9" y="-16"/>
            <a:chExt cx="9252346" cy="6858038"/>
          </a:xfrm>
        </p:grpSpPr>
        <p:grpSp>
          <p:nvGrpSpPr>
            <p:cNvPr id="136" name="Group 638"/>
            <p:cNvGrpSpPr/>
            <p:nvPr/>
          </p:nvGrpSpPr>
          <p:grpSpPr>
            <a:xfrm>
              <a:off x="8528" y="419213"/>
              <a:ext cx="9073251" cy="5913938"/>
              <a:chOff x="8528" y="419213"/>
              <a:chExt cx="9073251" cy="5913938"/>
            </a:xfrm>
          </p:grpSpPr>
          <p:grpSp>
            <p:nvGrpSpPr>
              <p:cNvPr id="224" name="Group 121"/>
              <p:cNvGrpSpPr>
                <a:grpSpLocks noChangeAspect="1"/>
              </p:cNvGrpSpPr>
              <p:nvPr/>
            </p:nvGrpSpPr>
            <p:grpSpPr>
              <a:xfrm rot="2429339">
                <a:off x="8528" y="447135"/>
                <a:ext cx="1128260" cy="875915"/>
                <a:chOff x="-162267" y="4120976"/>
                <a:chExt cx="3435350" cy="2667000"/>
              </a:xfrm>
              <a:solidFill>
                <a:schemeClr val="bg2">
                  <a:lumMod val="60000"/>
                  <a:lumOff val="40000"/>
                  <a:alpha val="1000"/>
                </a:schemeClr>
              </a:solidFill>
            </p:grpSpPr>
            <p:sp>
              <p:nvSpPr>
                <p:cNvPr id="250"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1"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2"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53" name="Freeform 75"/>
                <p:cNvSpPr>
                  <a:spLocks noEditPoints="1"/>
                </p:cNvSpPr>
                <p:nvPr/>
              </p:nvSpPr>
              <p:spPr bwMode="auto">
                <a:xfrm>
                  <a:off x="-162267" y="4120976"/>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5" name="Group 142"/>
              <p:cNvGrpSpPr>
                <a:grpSpLocks noChangeAspect="1"/>
              </p:cNvGrpSpPr>
              <p:nvPr/>
            </p:nvGrpSpPr>
            <p:grpSpPr>
              <a:xfrm rot="19493664">
                <a:off x="353923" y="1671596"/>
                <a:ext cx="992740" cy="814144"/>
                <a:chOff x="381000" y="304800"/>
                <a:chExt cx="3317876" cy="2720975"/>
              </a:xfrm>
              <a:solidFill>
                <a:schemeClr val="bg2">
                  <a:lumMod val="60000"/>
                  <a:lumOff val="40000"/>
                  <a:alpha val="1000"/>
                </a:schemeClr>
              </a:solidFill>
            </p:grpSpPr>
            <p:sp>
              <p:nvSpPr>
                <p:cNvPr id="246"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7"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8"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9"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6" name="Group 147"/>
              <p:cNvGrpSpPr>
                <a:grpSpLocks noChangeAspect="1"/>
              </p:cNvGrpSpPr>
              <p:nvPr/>
            </p:nvGrpSpPr>
            <p:grpSpPr>
              <a:xfrm rot="19711069">
                <a:off x="391817" y="4560622"/>
                <a:ext cx="1094993" cy="933829"/>
                <a:chOff x="5181600" y="457200"/>
                <a:chExt cx="3235325" cy="2759075"/>
              </a:xfrm>
              <a:solidFill>
                <a:schemeClr val="bg2">
                  <a:lumMod val="60000"/>
                  <a:lumOff val="40000"/>
                  <a:alpha val="1000"/>
                </a:schemeClr>
              </a:solidFill>
            </p:grpSpPr>
            <p:sp>
              <p:nvSpPr>
                <p:cNvPr id="242"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3"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4"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5"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7" name="Group 172"/>
              <p:cNvGrpSpPr>
                <a:grpSpLocks noChangeAspect="1"/>
              </p:cNvGrpSpPr>
              <p:nvPr/>
            </p:nvGrpSpPr>
            <p:grpSpPr>
              <a:xfrm rot="19711069">
                <a:off x="7705128" y="419213"/>
                <a:ext cx="1376651" cy="1173997"/>
                <a:chOff x="5181600" y="457200"/>
                <a:chExt cx="3235325" cy="2759075"/>
              </a:xfrm>
              <a:solidFill>
                <a:schemeClr val="bg2">
                  <a:lumMod val="60000"/>
                  <a:lumOff val="40000"/>
                  <a:alpha val="1000"/>
                </a:schemeClr>
              </a:solidFill>
            </p:grpSpPr>
            <p:sp>
              <p:nvSpPr>
                <p:cNvPr id="238"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9"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0"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41"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190500">
                    <a:schemeClr val="bg2">
                      <a:lumMod val="60000"/>
                      <a:lumOff val="40000"/>
                      <a:alpha val="11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8" name="Group 177"/>
              <p:cNvGrpSpPr>
                <a:grpSpLocks noChangeAspect="1"/>
              </p:cNvGrpSpPr>
              <p:nvPr/>
            </p:nvGrpSpPr>
            <p:grpSpPr>
              <a:xfrm rot="2429339">
                <a:off x="7324516" y="3846323"/>
                <a:ext cx="1472288" cy="1142999"/>
                <a:chOff x="381000" y="3581400"/>
                <a:chExt cx="3435350" cy="2667000"/>
              </a:xfrm>
              <a:solidFill>
                <a:schemeClr val="bg2">
                  <a:lumMod val="60000"/>
                  <a:lumOff val="40000"/>
                  <a:alpha val="1000"/>
                </a:schemeClr>
              </a:solidFill>
            </p:grpSpPr>
            <p:sp>
              <p:nvSpPr>
                <p:cNvPr id="234"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5"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6"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7"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229" name="Group 182"/>
              <p:cNvGrpSpPr>
                <a:grpSpLocks noChangeAspect="1"/>
              </p:cNvGrpSpPr>
              <p:nvPr/>
            </p:nvGrpSpPr>
            <p:grpSpPr>
              <a:xfrm rot="19493664">
                <a:off x="7783359" y="5358489"/>
                <a:ext cx="1188480" cy="974662"/>
                <a:chOff x="381000" y="304800"/>
                <a:chExt cx="3317876" cy="2720975"/>
              </a:xfrm>
              <a:solidFill>
                <a:schemeClr val="bg2">
                  <a:lumMod val="60000"/>
                  <a:lumOff val="40000"/>
                  <a:alpha val="1000"/>
                </a:schemeClr>
              </a:solidFill>
            </p:grpSpPr>
            <p:sp>
              <p:nvSpPr>
                <p:cNvPr id="23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33" name="Freeform 82"/>
                <p:cNvSpPr>
                  <a:spLocks noEditPoints="1"/>
                </p:cNvSpPr>
                <p:nvPr/>
              </p:nvSpPr>
              <p:spPr bwMode="auto">
                <a:xfrm>
                  <a:off x="381000" y="304800"/>
                  <a:ext cx="3317876" cy="2720975"/>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177800">
                    <a:schemeClr val="bg2">
                      <a:lumMod val="60000"/>
                      <a:lumOff val="40000"/>
                      <a:alpha val="11000"/>
                    </a:schemeClr>
                  </a:glow>
                  <a:softEdge rad="254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grpSp>
          <p:nvGrpSpPr>
            <p:cNvPr id="137" name="Group 669"/>
            <p:cNvGrpSpPr/>
            <p:nvPr/>
          </p:nvGrpSpPr>
          <p:grpSpPr>
            <a:xfrm>
              <a:off x="-9" y="242195"/>
              <a:ext cx="9144001" cy="6615827"/>
              <a:chOff x="-9" y="242195"/>
              <a:chExt cx="9144001" cy="6615827"/>
            </a:xfrm>
          </p:grpSpPr>
          <p:grpSp>
            <p:nvGrpSpPr>
              <p:cNvPr id="179" name="Group 32"/>
              <p:cNvGrpSpPr>
                <a:grpSpLocks noChangeAspect="1"/>
              </p:cNvGrpSpPr>
              <p:nvPr/>
            </p:nvGrpSpPr>
            <p:grpSpPr>
              <a:xfrm rot="20059765">
                <a:off x="214282" y="242195"/>
                <a:ext cx="1611192" cy="1321331"/>
                <a:chOff x="492450" y="105224"/>
                <a:chExt cx="2967986" cy="2434032"/>
              </a:xfrm>
              <a:solidFill>
                <a:schemeClr val="bg2">
                  <a:lumMod val="60000"/>
                  <a:lumOff val="40000"/>
                  <a:alpha val="8000"/>
                </a:schemeClr>
              </a:solidFill>
            </p:grpSpPr>
            <p:sp>
              <p:nvSpPr>
                <p:cNvPr id="220"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1"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2"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23" name="Freeform 82"/>
                <p:cNvSpPr>
                  <a:spLocks noEditPoints="1"/>
                </p:cNvSpPr>
                <p:nvPr/>
              </p:nvSpPr>
              <p:spPr bwMode="auto">
                <a:xfrm rot="650724">
                  <a:off x="492450" y="105224"/>
                  <a:ext cx="2967986" cy="243403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0" name="Group 48"/>
              <p:cNvGrpSpPr>
                <a:grpSpLocks noChangeAspect="1"/>
              </p:cNvGrpSpPr>
              <p:nvPr/>
            </p:nvGrpSpPr>
            <p:grpSpPr>
              <a:xfrm rot="1419986">
                <a:off x="7374137" y="629719"/>
                <a:ext cx="1046470" cy="892409"/>
                <a:chOff x="5181600" y="457200"/>
                <a:chExt cx="3235325" cy="2759075"/>
              </a:xfrm>
              <a:solidFill>
                <a:schemeClr val="bg2">
                  <a:lumMod val="60000"/>
                  <a:lumOff val="40000"/>
                  <a:alpha val="8000"/>
                </a:schemeClr>
              </a:solidFill>
            </p:grpSpPr>
            <p:sp>
              <p:nvSpPr>
                <p:cNvPr id="216"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7"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8"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9"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grpFill/>
                <a:ln w="9525">
                  <a:noFill/>
                  <a:round/>
                  <a:headEnd/>
                  <a:tailEnd/>
                </a:ln>
                <a:effectLst>
                  <a:glow rad="38100">
                    <a:schemeClr val="bg2">
                      <a:lumMod val="60000"/>
                      <a:lumOff val="40000"/>
                      <a:alpha val="19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sp>
            <p:nvSpPr>
              <p:cNvPr id="213" name="Freeform 73"/>
              <p:cNvSpPr>
                <a:spLocks/>
              </p:cNvSpPr>
              <p:nvPr/>
            </p:nvSpPr>
            <p:spPr bwMode="auto">
              <a:xfrm rot="1542474">
                <a:off x="7058065" y="3702660"/>
                <a:ext cx="879" cy="1757"/>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solidFill>
                <a:schemeClr val="bg2">
                  <a:lumMod val="60000"/>
                  <a:lumOff val="40000"/>
                  <a:alpha val="8000"/>
                </a:schemeClr>
              </a:solid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nvGrpSpPr>
              <p:cNvPr id="182" name="Group 63"/>
              <p:cNvGrpSpPr>
                <a:grpSpLocks noChangeAspect="1"/>
              </p:cNvGrpSpPr>
              <p:nvPr/>
            </p:nvGrpSpPr>
            <p:grpSpPr>
              <a:xfrm rot="1645451">
                <a:off x="8050341" y="4268987"/>
                <a:ext cx="917115" cy="1118301"/>
                <a:chOff x="507386" y="-1244242"/>
                <a:chExt cx="2720979" cy="3317871"/>
              </a:xfrm>
              <a:solidFill>
                <a:schemeClr val="bg2">
                  <a:lumMod val="60000"/>
                  <a:lumOff val="40000"/>
                  <a:alpha val="8000"/>
                </a:schemeClr>
              </a:solidFill>
            </p:grpSpPr>
            <p:sp>
              <p:nvSpPr>
                <p:cNvPr id="208" name="Freeform 79"/>
                <p:cNvSpPr>
                  <a:spLocks/>
                </p:cNvSpPr>
                <p:nvPr/>
              </p:nvSpPr>
              <p:spPr bwMode="auto">
                <a:xfrm>
                  <a:off x="1660525" y="654050"/>
                  <a:ext cx="368300" cy="546100"/>
                </a:xfrm>
                <a:custGeom>
                  <a:avLst/>
                  <a:gdLst/>
                  <a:ahLst/>
                  <a:cxnLst>
                    <a:cxn ang="0">
                      <a:pos x="230" y="344"/>
                    </a:cxn>
                    <a:cxn ang="0">
                      <a:pos x="230" y="344"/>
                    </a:cxn>
                    <a:cxn ang="0">
                      <a:pos x="232" y="344"/>
                    </a:cxn>
                    <a:cxn ang="0">
                      <a:pos x="232" y="342"/>
                    </a:cxn>
                    <a:cxn ang="0">
                      <a:pos x="232" y="342"/>
                    </a:cxn>
                    <a:cxn ang="0">
                      <a:pos x="224" y="328"/>
                    </a:cxn>
                    <a:cxn ang="0">
                      <a:pos x="48" y="50"/>
                    </a:cxn>
                    <a:cxn ang="0">
                      <a:pos x="48" y="50"/>
                    </a:cxn>
                    <a:cxn ang="0">
                      <a:pos x="30" y="24"/>
                    </a:cxn>
                    <a:cxn ang="0">
                      <a:pos x="30" y="24"/>
                    </a:cxn>
                    <a:cxn ang="0">
                      <a:pos x="22" y="12"/>
                    </a:cxn>
                    <a:cxn ang="0">
                      <a:pos x="10" y="2"/>
                    </a:cxn>
                    <a:cxn ang="0">
                      <a:pos x="10" y="2"/>
                    </a:cxn>
                    <a:cxn ang="0">
                      <a:pos x="6" y="0"/>
                    </a:cxn>
                    <a:cxn ang="0">
                      <a:pos x="2" y="0"/>
                    </a:cxn>
                    <a:cxn ang="0">
                      <a:pos x="0" y="0"/>
                    </a:cxn>
                    <a:cxn ang="0">
                      <a:pos x="0" y="4"/>
                    </a:cxn>
                    <a:cxn ang="0">
                      <a:pos x="0" y="4"/>
                    </a:cxn>
                    <a:cxn ang="0">
                      <a:pos x="4" y="14"/>
                    </a:cxn>
                    <a:cxn ang="0">
                      <a:pos x="10" y="22"/>
                    </a:cxn>
                    <a:cxn ang="0">
                      <a:pos x="10" y="22"/>
                    </a:cxn>
                    <a:cxn ang="0">
                      <a:pos x="18" y="30"/>
                    </a:cxn>
                    <a:cxn ang="0">
                      <a:pos x="26" y="42"/>
                    </a:cxn>
                    <a:cxn ang="0">
                      <a:pos x="218" y="332"/>
                    </a:cxn>
                    <a:cxn ang="0">
                      <a:pos x="218" y="332"/>
                    </a:cxn>
                    <a:cxn ang="0">
                      <a:pos x="226" y="340"/>
                    </a:cxn>
                    <a:cxn ang="0">
                      <a:pos x="230" y="344"/>
                    </a:cxn>
                    <a:cxn ang="0">
                      <a:pos x="230" y="344"/>
                    </a:cxn>
                  </a:cxnLst>
                  <a:rect l="0" t="0" r="r" b="b"/>
                  <a:pathLst>
                    <a:path w="232" h="344">
                      <a:moveTo>
                        <a:pt x="230" y="344"/>
                      </a:moveTo>
                      <a:lnTo>
                        <a:pt x="230" y="344"/>
                      </a:lnTo>
                      <a:lnTo>
                        <a:pt x="232" y="344"/>
                      </a:lnTo>
                      <a:lnTo>
                        <a:pt x="232" y="342"/>
                      </a:lnTo>
                      <a:lnTo>
                        <a:pt x="232" y="342"/>
                      </a:lnTo>
                      <a:lnTo>
                        <a:pt x="224" y="328"/>
                      </a:lnTo>
                      <a:lnTo>
                        <a:pt x="48" y="50"/>
                      </a:lnTo>
                      <a:lnTo>
                        <a:pt x="48" y="50"/>
                      </a:lnTo>
                      <a:lnTo>
                        <a:pt x="30" y="24"/>
                      </a:lnTo>
                      <a:lnTo>
                        <a:pt x="30" y="24"/>
                      </a:lnTo>
                      <a:lnTo>
                        <a:pt x="22" y="12"/>
                      </a:lnTo>
                      <a:lnTo>
                        <a:pt x="10" y="2"/>
                      </a:lnTo>
                      <a:lnTo>
                        <a:pt x="10" y="2"/>
                      </a:lnTo>
                      <a:lnTo>
                        <a:pt x="6" y="0"/>
                      </a:lnTo>
                      <a:lnTo>
                        <a:pt x="2" y="0"/>
                      </a:lnTo>
                      <a:lnTo>
                        <a:pt x="0" y="0"/>
                      </a:lnTo>
                      <a:lnTo>
                        <a:pt x="0" y="4"/>
                      </a:lnTo>
                      <a:lnTo>
                        <a:pt x="0" y="4"/>
                      </a:lnTo>
                      <a:lnTo>
                        <a:pt x="4" y="14"/>
                      </a:lnTo>
                      <a:lnTo>
                        <a:pt x="10" y="22"/>
                      </a:lnTo>
                      <a:lnTo>
                        <a:pt x="10" y="22"/>
                      </a:lnTo>
                      <a:lnTo>
                        <a:pt x="18" y="30"/>
                      </a:lnTo>
                      <a:lnTo>
                        <a:pt x="26" y="42"/>
                      </a:lnTo>
                      <a:lnTo>
                        <a:pt x="218" y="332"/>
                      </a:lnTo>
                      <a:lnTo>
                        <a:pt x="218" y="332"/>
                      </a:lnTo>
                      <a:lnTo>
                        <a:pt x="226" y="340"/>
                      </a:lnTo>
                      <a:lnTo>
                        <a:pt x="230" y="344"/>
                      </a:lnTo>
                      <a:lnTo>
                        <a:pt x="230"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9"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0" name="Freeform 81"/>
                <p:cNvSpPr>
                  <a:spLocks/>
                </p:cNvSpPr>
                <p:nvPr/>
              </p:nvSpPr>
              <p:spPr bwMode="auto">
                <a:xfrm>
                  <a:off x="2057401" y="654050"/>
                  <a:ext cx="368300" cy="546100"/>
                </a:xfrm>
                <a:custGeom>
                  <a:avLst/>
                  <a:gdLst/>
                  <a:ahLst/>
                  <a:cxnLst>
                    <a:cxn ang="0">
                      <a:pos x="2" y="344"/>
                    </a:cxn>
                    <a:cxn ang="0">
                      <a:pos x="2" y="344"/>
                    </a:cxn>
                    <a:cxn ang="0">
                      <a:pos x="6" y="340"/>
                    </a:cxn>
                    <a:cxn ang="0">
                      <a:pos x="14" y="332"/>
                    </a:cxn>
                    <a:cxn ang="0">
                      <a:pos x="206" y="42"/>
                    </a:cxn>
                    <a:cxn ang="0">
                      <a:pos x="206" y="42"/>
                    </a:cxn>
                    <a:cxn ang="0">
                      <a:pos x="214" y="30"/>
                    </a:cxn>
                    <a:cxn ang="0">
                      <a:pos x="222" y="22"/>
                    </a:cxn>
                    <a:cxn ang="0">
                      <a:pos x="222" y="22"/>
                    </a:cxn>
                    <a:cxn ang="0">
                      <a:pos x="228" y="14"/>
                    </a:cxn>
                    <a:cxn ang="0">
                      <a:pos x="232" y="4"/>
                    </a:cxn>
                    <a:cxn ang="0">
                      <a:pos x="232" y="4"/>
                    </a:cxn>
                    <a:cxn ang="0">
                      <a:pos x="232" y="0"/>
                    </a:cxn>
                    <a:cxn ang="0">
                      <a:pos x="230" y="0"/>
                    </a:cxn>
                    <a:cxn ang="0">
                      <a:pos x="226" y="0"/>
                    </a:cxn>
                    <a:cxn ang="0">
                      <a:pos x="222" y="2"/>
                    </a:cxn>
                    <a:cxn ang="0">
                      <a:pos x="222" y="2"/>
                    </a:cxn>
                    <a:cxn ang="0">
                      <a:pos x="210" y="12"/>
                    </a:cxn>
                    <a:cxn ang="0">
                      <a:pos x="202" y="24"/>
                    </a:cxn>
                    <a:cxn ang="0">
                      <a:pos x="202" y="24"/>
                    </a:cxn>
                    <a:cxn ang="0">
                      <a:pos x="184" y="50"/>
                    </a:cxn>
                    <a:cxn ang="0">
                      <a:pos x="8" y="328"/>
                    </a:cxn>
                    <a:cxn ang="0">
                      <a:pos x="8" y="328"/>
                    </a:cxn>
                    <a:cxn ang="0">
                      <a:pos x="0" y="342"/>
                    </a:cxn>
                    <a:cxn ang="0">
                      <a:pos x="0" y="342"/>
                    </a:cxn>
                    <a:cxn ang="0">
                      <a:pos x="0" y="344"/>
                    </a:cxn>
                    <a:cxn ang="0">
                      <a:pos x="0" y="344"/>
                    </a:cxn>
                    <a:cxn ang="0">
                      <a:pos x="2" y="344"/>
                    </a:cxn>
                    <a:cxn ang="0">
                      <a:pos x="2" y="344"/>
                    </a:cxn>
                  </a:cxnLst>
                  <a:rect l="0" t="0" r="r" b="b"/>
                  <a:pathLst>
                    <a:path w="232" h="344">
                      <a:moveTo>
                        <a:pt x="2" y="344"/>
                      </a:moveTo>
                      <a:lnTo>
                        <a:pt x="2" y="344"/>
                      </a:lnTo>
                      <a:lnTo>
                        <a:pt x="6" y="340"/>
                      </a:lnTo>
                      <a:lnTo>
                        <a:pt x="14" y="332"/>
                      </a:lnTo>
                      <a:lnTo>
                        <a:pt x="206" y="42"/>
                      </a:lnTo>
                      <a:lnTo>
                        <a:pt x="206" y="42"/>
                      </a:lnTo>
                      <a:lnTo>
                        <a:pt x="214" y="30"/>
                      </a:lnTo>
                      <a:lnTo>
                        <a:pt x="222" y="22"/>
                      </a:lnTo>
                      <a:lnTo>
                        <a:pt x="222" y="22"/>
                      </a:lnTo>
                      <a:lnTo>
                        <a:pt x="228" y="14"/>
                      </a:lnTo>
                      <a:lnTo>
                        <a:pt x="232" y="4"/>
                      </a:lnTo>
                      <a:lnTo>
                        <a:pt x="232" y="4"/>
                      </a:lnTo>
                      <a:lnTo>
                        <a:pt x="232" y="0"/>
                      </a:lnTo>
                      <a:lnTo>
                        <a:pt x="230" y="0"/>
                      </a:lnTo>
                      <a:lnTo>
                        <a:pt x="226" y="0"/>
                      </a:lnTo>
                      <a:lnTo>
                        <a:pt x="222" y="2"/>
                      </a:lnTo>
                      <a:lnTo>
                        <a:pt x="222" y="2"/>
                      </a:lnTo>
                      <a:lnTo>
                        <a:pt x="210" y="12"/>
                      </a:lnTo>
                      <a:lnTo>
                        <a:pt x="202" y="24"/>
                      </a:lnTo>
                      <a:lnTo>
                        <a:pt x="202" y="24"/>
                      </a:lnTo>
                      <a:lnTo>
                        <a:pt x="184" y="50"/>
                      </a:lnTo>
                      <a:lnTo>
                        <a:pt x="8" y="328"/>
                      </a:lnTo>
                      <a:lnTo>
                        <a:pt x="8" y="328"/>
                      </a:lnTo>
                      <a:lnTo>
                        <a:pt x="0" y="342"/>
                      </a:lnTo>
                      <a:lnTo>
                        <a:pt x="0" y="342"/>
                      </a:lnTo>
                      <a:lnTo>
                        <a:pt x="0" y="344"/>
                      </a:lnTo>
                      <a:lnTo>
                        <a:pt x="0" y="344"/>
                      </a:lnTo>
                      <a:lnTo>
                        <a:pt x="2" y="344"/>
                      </a:lnTo>
                      <a:lnTo>
                        <a:pt x="2" y="3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11" name="Freeform 82"/>
                <p:cNvSpPr>
                  <a:spLocks noEditPoints="1"/>
                </p:cNvSpPr>
                <p:nvPr/>
              </p:nvSpPr>
              <p:spPr bwMode="auto">
                <a:xfrm rot="18845760">
                  <a:off x="208940" y="-945796"/>
                  <a:ext cx="3317871" cy="2720979"/>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3" name="Group 87"/>
              <p:cNvGrpSpPr>
                <a:grpSpLocks noChangeAspect="1"/>
              </p:cNvGrpSpPr>
              <p:nvPr/>
            </p:nvGrpSpPr>
            <p:grpSpPr>
              <a:xfrm>
                <a:off x="-9" y="5334005"/>
                <a:ext cx="1188232" cy="1524017"/>
                <a:chOff x="2743200" y="306388"/>
                <a:chExt cx="1876425" cy="2406650"/>
              </a:xfrm>
              <a:solidFill>
                <a:schemeClr val="bg2">
                  <a:lumMod val="50000"/>
                  <a:lumOff val="50000"/>
                  <a:alpha val="8000"/>
                </a:schemeClr>
              </a:solidFill>
            </p:grpSpPr>
            <p:sp>
              <p:nvSpPr>
                <p:cNvPr id="204" name="Freeform 21"/>
                <p:cNvSpPr>
                  <a:spLocks/>
                </p:cNvSpPr>
                <p:nvPr/>
              </p:nvSpPr>
              <p:spPr bwMode="auto">
                <a:xfrm>
                  <a:off x="3333750" y="890588"/>
                  <a:ext cx="34925" cy="482600"/>
                </a:xfrm>
                <a:custGeom>
                  <a:avLst/>
                  <a:gdLst>
                    <a:gd name="T0" fmla="*/ 20 w 22"/>
                    <a:gd name="T1" fmla="*/ 304 h 304"/>
                    <a:gd name="T2" fmla="*/ 20 w 22"/>
                    <a:gd name="T3" fmla="*/ 304 h 304"/>
                    <a:gd name="T4" fmla="*/ 22 w 22"/>
                    <a:gd name="T5" fmla="*/ 304 h 304"/>
                    <a:gd name="T6" fmla="*/ 22 w 22"/>
                    <a:gd name="T7" fmla="*/ 304 h 304"/>
                    <a:gd name="T8" fmla="*/ 22 w 22"/>
                    <a:gd name="T9" fmla="*/ 286 h 304"/>
                    <a:gd name="T10" fmla="*/ 14 w 22"/>
                    <a:gd name="T11" fmla="*/ 54 h 304"/>
                    <a:gd name="T12" fmla="*/ 14 w 22"/>
                    <a:gd name="T13" fmla="*/ 54 h 304"/>
                    <a:gd name="T14" fmla="*/ 14 w 22"/>
                    <a:gd name="T15" fmla="*/ 26 h 304"/>
                    <a:gd name="T16" fmla="*/ 14 w 22"/>
                    <a:gd name="T17" fmla="*/ 26 h 304"/>
                    <a:gd name="T18" fmla="*/ 12 w 22"/>
                    <a:gd name="T19" fmla="*/ 16 h 304"/>
                    <a:gd name="T20" fmla="*/ 8 w 22"/>
                    <a:gd name="T21" fmla="*/ 6 h 304"/>
                    <a:gd name="T22" fmla="*/ 8 w 22"/>
                    <a:gd name="T23" fmla="*/ 6 h 304"/>
                    <a:gd name="T24" fmla="*/ 4 w 22"/>
                    <a:gd name="T25" fmla="*/ 0 h 304"/>
                    <a:gd name="T26" fmla="*/ 2 w 22"/>
                    <a:gd name="T27" fmla="*/ 0 h 304"/>
                    <a:gd name="T28" fmla="*/ 2 w 22"/>
                    <a:gd name="T29" fmla="*/ 2 h 304"/>
                    <a:gd name="T30" fmla="*/ 2 w 22"/>
                    <a:gd name="T31" fmla="*/ 2 h 304"/>
                    <a:gd name="T32" fmla="*/ 0 w 22"/>
                    <a:gd name="T33" fmla="*/ 10 h 304"/>
                    <a:gd name="T34" fmla="*/ 2 w 22"/>
                    <a:gd name="T35" fmla="*/ 18 h 304"/>
                    <a:gd name="T36" fmla="*/ 2 w 22"/>
                    <a:gd name="T37" fmla="*/ 18 h 304"/>
                    <a:gd name="T38" fmla="*/ 4 w 22"/>
                    <a:gd name="T39" fmla="*/ 40 h 304"/>
                    <a:gd name="T40" fmla="*/ 18 w 22"/>
                    <a:gd name="T41" fmla="*/ 286 h 304"/>
                    <a:gd name="T42" fmla="*/ 18 w 22"/>
                    <a:gd name="T43" fmla="*/ 286 h 304"/>
                    <a:gd name="T44" fmla="*/ 20 w 22"/>
                    <a:gd name="T45" fmla="*/ 304 h 304"/>
                    <a:gd name="T46" fmla="*/ 20 w 22"/>
                    <a:gd name="T4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4">
                      <a:moveTo>
                        <a:pt x="20" y="304"/>
                      </a:moveTo>
                      <a:lnTo>
                        <a:pt x="20" y="304"/>
                      </a:lnTo>
                      <a:lnTo>
                        <a:pt x="22" y="304"/>
                      </a:lnTo>
                      <a:lnTo>
                        <a:pt x="22" y="304"/>
                      </a:lnTo>
                      <a:lnTo>
                        <a:pt x="22" y="286"/>
                      </a:lnTo>
                      <a:lnTo>
                        <a:pt x="14" y="54"/>
                      </a:lnTo>
                      <a:lnTo>
                        <a:pt x="14" y="54"/>
                      </a:lnTo>
                      <a:lnTo>
                        <a:pt x="14" y="26"/>
                      </a:lnTo>
                      <a:lnTo>
                        <a:pt x="14" y="26"/>
                      </a:lnTo>
                      <a:lnTo>
                        <a:pt x="12" y="16"/>
                      </a:lnTo>
                      <a:lnTo>
                        <a:pt x="8" y="6"/>
                      </a:lnTo>
                      <a:lnTo>
                        <a:pt x="8" y="6"/>
                      </a:lnTo>
                      <a:lnTo>
                        <a:pt x="4" y="0"/>
                      </a:lnTo>
                      <a:lnTo>
                        <a:pt x="2" y="0"/>
                      </a:lnTo>
                      <a:lnTo>
                        <a:pt x="2" y="2"/>
                      </a:lnTo>
                      <a:lnTo>
                        <a:pt x="2" y="2"/>
                      </a:lnTo>
                      <a:lnTo>
                        <a:pt x="0" y="10"/>
                      </a:lnTo>
                      <a:lnTo>
                        <a:pt x="2" y="18"/>
                      </a:lnTo>
                      <a:lnTo>
                        <a:pt x="2" y="18"/>
                      </a:lnTo>
                      <a:lnTo>
                        <a:pt x="4" y="40"/>
                      </a:lnTo>
                      <a:lnTo>
                        <a:pt x="18" y="286"/>
                      </a:lnTo>
                      <a:lnTo>
                        <a:pt x="18" y="286"/>
                      </a:lnTo>
                      <a:lnTo>
                        <a:pt x="20" y="304"/>
                      </a:lnTo>
                      <a:lnTo>
                        <a:pt x="20"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5" name="Freeform 22"/>
                <p:cNvSpPr>
                  <a:spLocks/>
                </p:cNvSpPr>
                <p:nvPr/>
              </p:nvSpPr>
              <p:spPr bwMode="auto">
                <a:xfrm>
                  <a:off x="3362325" y="13827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6" name="Freeform 23"/>
                <p:cNvSpPr>
                  <a:spLocks/>
                </p:cNvSpPr>
                <p:nvPr/>
              </p:nvSpPr>
              <p:spPr bwMode="auto">
                <a:xfrm>
                  <a:off x="3384550" y="1173163"/>
                  <a:ext cx="438150" cy="212725"/>
                </a:xfrm>
                <a:custGeom>
                  <a:avLst/>
                  <a:gdLst>
                    <a:gd name="T0" fmla="*/ 2 w 276"/>
                    <a:gd name="T1" fmla="*/ 134 h 134"/>
                    <a:gd name="T2" fmla="*/ 2 w 276"/>
                    <a:gd name="T3" fmla="*/ 134 h 134"/>
                    <a:gd name="T4" fmla="*/ 16 w 276"/>
                    <a:gd name="T5" fmla="*/ 128 h 134"/>
                    <a:gd name="T6" fmla="*/ 238 w 276"/>
                    <a:gd name="T7" fmla="*/ 20 h 134"/>
                    <a:gd name="T8" fmla="*/ 238 w 276"/>
                    <a:gd name="T9" fmla="*/ 20 h 134"/>
                    <a:gd name="T10" fmla="*/ 260 w 276"/>
                    <a:gd name="T11" fmla="*/ 12 h 134"/>
                    <a:gd name="T12" fmla="*/ 260 w 276"/>
                    <a:gd name="T13" fmla="*/ 12 h 134"/>
                    <a:gd name="T14" fmla="*/ 268 w 276"/>
                    <a:gd name="T15" fmla="*/ 10 h 134"/>
                    <a:gd name="T16" fmla="*/ 274 w 276"/>
                    <a:gd name="T17" fmla="*/ 6 h 134"/>
                    <a:gd name="T18" fmla="*/ 274 w 276"/>
                    <a:gd name="T19" fmla="*/ 6 h 134"/>
                    <a:gd name="T20" fmla="*/ 276 w 276"/>
                    <a:gd name="T21" fmla="*/ 2 h 134"/>
                    <a:gd name="T22" fmla="*/ 274 w 276"/>
                    <a:gd name="T23" fmla="*/ 2 h 134"/>
                    <a:gd name="T24" fmla="*/ 268 w 276"/>
                    <a:gd name="T25" fmla="*/ 0 h 134"/>
                    <a:gd name="T26" fmla="*/ 268 w 276"/>
                    <a:gd name="T27" fmla="*/ 0 h 134"/>
                    <a:gd name="T28" fmla="*/ 258 w 276"/>
                    <a:gd name="T29" fmla="*/ 2 h 134"/>
                    <a:gd name="T30" fmla="*/ 248 w 276"/>
                    <a:gd name="T31" fmla="*/ 6 h 134"/>
                    <a:gd name="T32" fmla="*/ 248 w 276"/>
                    <a:gd name="T33" fmla="*/ 6 h 134"/>
                    <a:gd name="T34" fmla="*/ 222 w 276"/>
                    <a:gd name="T35" fmla="*/ 18 h 134"/>
                    <a:gd name="T36" fmla="*/ 16 w 276"/>
                    <a:gd name="T37" fmla="*/ 124 h 134"/>
                    <a:gd name="T38" fmla="*/ 16 w 276"/>
                    <a:gd name="T39" fmla="*/ 124 h 134"/>
                    <a:gd name="T40" fmla="*/ 0 w 276"/>
                    <a:gd name="T41" fmla="*/ 132 h 134"/>
                    <a:gd name="T42" fmla="*/ 0 w 276"/>
                    <a:gd name="T43" fmla="*/ 132 h 134"/>
                    <a:gd name="T44" fmla="*/ 0 w 276"/>
                    <a:gd name="T45" fmla="*/ 134 h 134"/>
                    <a:gd name="T46" fmla="*/ 0 w 276"/>
                    <a:gd name="T47" fmla="*/ 134 h 134"/>
                    <a:gd name="T48" fmla="*/ 2 w 276"/>
                    <a:gd name="T49" fmla="*/ 134 h 134"/>
                    <a:gd name="T50" fmla="*/ 2 w 276"/>
                    <a:gd name="T5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6" h="134">
                      <a:moveTo>
                        <a:pt x="2" y="134"/>
                      </a:moveTo>
                      <a:lnTo>
                        <a:pt x="2" y="134"/>
                      </a:lnTo>
                      <a:lnTo>
                        <a:pt x="16" y="128"/>
                      </a:lnTo>
                      <a:lnTo>
                        <a:pt x="238" y="20"/>
                      </a:lnTo>
                      <a:lnTo>
                        <a:pt x="238" y="20"/>
                      </a:lnTo>
                      <a:lnTo>
                        <a:pt x="260" y="12"/>
                      </a:lnTo>
                      <a:lnTo>
                        <a:pt x="260" y="12"/>
                      </a:lnTo>
                      <a:lnTo>
                        <a:pt x="268" y="10"/>
                      </a:lnTo>
                      <a:lnTo>
                        <a:pt x="274" y="6"/>
                      </a:lnTo>
                      <a:lnTo>
                        <a:pt x="274" y="6"/>
                      </a:lnTo>
                      <a:lnTo>
                        <a:pt x="276" y="2"/>
                      </a:lnTo>
                      <a:lnTo>
                        <a:pt x="274" y="2"/>
                      </a:lnTo>
                      <a:lnTo>
                        <a:pt x="268" y="0"/>
                      </a:lnTo>
                      <a:lnTo>
                        <a:pt x="268" y="0"/>
                      </a:lnTo>
                      <a:lnTo>
                        <a:pt x="258" y="2"/>
                      </a:lnTo>
                      <a:lnTo>
                        <a:pt x="248" y="6"/>
                      </a:lnTo>
                      <a:lnTo>
                        <a:pt x="248" y="6"/>
                      </a:lnTo>
                      <a:lnTo>
                        <a:pt x="222" y="18"/>
                      </a:lnTo>
                      <a:lnTo>
                        <a:pt x="16" y="124"/>
                      </a:lnTo>
                      <a:lnTo>
                        <a:pt x="16" y="124"/>
                      </a:lnTo>
                      <a:lnTo>
                        <a:pt x="0" y="132"/>
                      </a:lnTo>
                      <a:lnTo>
                        <a:pt x="0" y="132"/>
                      </a:lnTo>
                      <a:lnTo>
                        <a:pt x="0" y="134"/>
                      </a:lnTo>
                      <a:lnTo>
                        <a:pt x="0" y="134"/>
                      </a:lnTo>
                      <a:lnTo>
                        <a:pt x="2" y="134"/>
                      </a:lnTo>
                      <a:lnTo>
                        <a:pt x="2"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7" name="Freeform 24"/>
                <p:cNvSpPr>
                  <a:spLocks noEditPoints="1"/>
                </p:cNvSpPr>
                <p:nvPr/>
              </p:nvSpPr>
              <p:spPr bwMode="auto">
                <a:xfrm>
                  <a:off x="2743200" y="306388"/>
                  <a:ext cx="1876425" cy="2406650"/>
                </a:xfrm>
                <a:custGeom>
                  <a:avLst/>
                  <a:gdLst>
                    <a:gd name="T0" fmla="*/ 1052 w 1182"/>
                    <a:gd name="T1" fmla="*/ 606 h 1516"/>
                    <a:gd name="T2" fmla="*/ 928 w 1182"/>
                    <a:gd name="T3" fmla="*/ 580 h 1516"/>
                    <a:gd name="T4" fmla="*/ 738 w 1182"/>
                    <a:gd name="T5" fmla="*/ 592 h 1516"/>
                    <a:gd name="T6" fmla="*/ 590 w 1182"/>
                    <a:gd name="T7" fmla="*/ 640 h 1516"/>
                    <a:gd name="T8" fmla="*/ 408 w 1182"/>
                    <a:gd name="T9" fmla="*/ 740 h 1516"/>
                    <a:gd name="T10" fmla="*/ 404 w 1182"/>
                    <a:gd name="T11" fmla="*/ 716 h 1516"/>
                    <a:gd name="T12" fmla="*/ 416 w 1182"/>
                    <a:gd name="T13" fmla="*/ 696 h 1516"/>
                    <a:gd name="T14" fmla="*/ 410 w 1182"/>
                    <a:gd name="T15" fmla="*/ 684 h 1516"/>
                    <a:gd name="T16" fmla="*/ 400 w 1182"/>
                    <a:gd name="T17" fmla="*/ 674 h 1516"/>
                    <a:gd name="T18" fmla="*/ 390 w 1182"/>
                    <a:gd name="T19" fmla="*/ 670 h 1516"/>
                    <a:gd name="T20" fmla="*/ 382 w 1182"/>
                    <a:gd name="T21" fmla="*/ 670 h 1516"/>
                    <a:gd name="T22" fmla="*/ 360 w 1182"/>
                    <a:gd name="T23" fmla="*/ 676 h 1516"/>
                    <a:gd name="T24" fmla="*/ 346 w 1182"/>
                    <a:gd name="T25" fmla="*/ 692 h 1516"/>
                    <a:gd name="T26" fmla="*/ 336 w 1182"/>
                    <a:gd name="T27" fmla="*/ 652 h 1516"/>
                    <a:gd name="T28" fmla="*/ 330 w 1182"/>
                    <a:gd name="T29" fmla="*/ 454 h 1516"/>
                    <a:gd name="T30" fmla="*/ 278 w 1182"/>
                    <a:gd name="T31" fmla="*/ 264 h 1516"/>
                    <a:gd name="T32" fmla="*/ 202 w 1182"/>
                    <a:gd name="T33" fmla="*/ 132 h 1516"/>
                    <a:gd name="T34" fmla="*/ 102 w 1182"/>
                    <a:gd name="T35" fmla="*/ 36 h 1516"/>
                    <a:gd name="T36" fmla="*/ 26 w 1182"/>
                    <a:gd name="T37" fmla="*/ 612 h 1516"/>
                    <a:gd name="T38" fmla="*/ 42 w 1182"/>
                    <a:gd name="T39" fmla="*/ 658 h 1516"/>
                    <a:gd name="T40" fmla="*/ 16 w 1182"/>
                    <a:gd name="T41" fmla="*/ 1072 h 1516"/>
                    <a:gd name="T42" fmla="*/ 172 w 1182"/>
                    <a:gd name="T43" fmla="*/ 898 h 1516"/>
                    <a:gd name="T44" fmla="*/ 208 w 1182"/>
                    <a:gd name="T45" fmla="*/ 874 h 1516"/>
                    <a:gd name="T46" fmla="*/ 226 w 1182"/>
                    <a:gd name="T47" fmla="*/ 896 h 1516"/>
                    <a:gd name="T48" fmla="*/ 158 w 1182"/>
                    <a:gd name="T49" fmla="*/ 998 h 1516"/>
                    <a:gd name="T50" fmla="*/ 122 w 1182"/>
                    <a:gd name="T51" fmla="*/ 1062 h 1516"/>
                    <a:gd name="T52" fmla="*/ 162 w 1182"/>
                    <a:gd name="T53" fmla="*/ 1118 h 1516"/>
                    <a:gd name="T54" fmla="*/ 220 w 1182"/>
                    <a:gd name="T55" fmla="*/ 1036 h 1516"/>
                    <a:gd name="T56" fmla="*/ 276 w 1182"/>
                    <a:gd name="T57" fmla="*/ 942 h 1516"/>
                    <a:gd name="T58" fmla="*/ 306 w 1182"/>
                    <a:gd name="T59" fmla="*/ 920 h 1516"/>
                    <a:gd name="T60" fmla="*/ 316 w 1182"/>
                    <a:gd name="T61" fmla="*/ 942 h 1516"/>
                    <a:gd name="T62" fmla="*/ 250 w 1182"/>
                    <a:gd name="T63" fmla="*/ 1148 h 1516"/>
                    <a:gd name="T64" fmla="*/ 224 w 1182"/>
                    <a:gd name="T65" fmla="*/ 1250 h 1516"/>
                    <a:gd name="T66" fmla="*/ 232 w 1182"/>
                    <a:gd name="T67" fmla="*/ 1342 h 1516"/>
                    <a:gd name="T68" fmla="*/ 242 w 1182"/>
                    <a:gd name="T69" fmla="*/ 1400 h 1516"/>
                    <a:gd name="T70" fmla="*/ 258 w 1182"/>
                    <a:gd name="T71" fmla="*/ 1432 h 1516"/>
                    <a:gd name="T72" fmla="*/ 310 w 1182"/>
                    <a:gd name="T73" fmla="*/ 1496 h 1516"/>
                    <a:gd name="T74" fmla="*/ 314 w 1182"/>
                    <a:gd name="T75" fmla="*/ 1458 h 1516"/>
                    <a:gd name="T76" fmla="*/ 300 w 1182"/>
                    <a:gd name="T77" fmla="*/ 1390 h 1516"/>
                    <a:gd name="T78" fmla="*/ 316 w 1182"/>
                    <a:gd name="T79" fmla="*/ 1298 h 1516"/>
                    <a:gd name="T80" fmla="*/ 350 w 1182"/>
                    <a:gd name="T81" fmla="*/ 1252 h 1516"/>
                    <a:gd name="T82" fmla="*/ 378 w 1182"/>
                    <a:gd name="T83" fmla="*/ 1242 h 1516"/>
                    <a:gd name="T84" fmla="*/ 426 w 1182"/>
                    <a:gd name="T85" fmla="*/ 1228 h 1516"/>
                    <a:gd name="T86" fmla="*/ 440 w 1182"/>
                    <a:gd name="T87" fmla="*/ 1210 h 1516"/>
                    <a:gd name="T88" fmla="*/ 480 w 1182"/>
                    <a:gd name="T89" fmla="*/ 1202 h 1516"/>
                    <a:gd name="T90" fmla="*/ 554 w 1182"/>
                    <a:gd name="T91" fmla="*/ 1172 h 1516"/>
                    <a:gd name="T92" fmla="*/ 620 w 1182"/>
                    <a:gd name="T93" fmla="*/ 1120 h 1516"/>
                    <a:gd name="T94" fmla="*/ 612 w 1182"/>
                    <a:gd name="T95" fmla="*/ 1058 h 1516"/>
                    <a:gd name="T96" fmla="*/ 558 w 1182"/>
                    <a:gd name="T97" fmla="*/ 938 h 1516"/>
                    <a:gd name="T98" fmla="*/ 688 w 1182"/>
                    <a:gd name="T99" fmla="*/ 1006 h 1516"/>
                    <a:gd name="T100" fmla="*/ 760 w 1182"/>
                    <a:gd name="T101" fmla="*/ 1020 h 1516"/>
                    <a:gd name="T102" fmla="*/ 818 w 1182"/>
                    <a:gd name="T103" fmla="*/ 992 h 1516"/>
                    <a:gd name="T104" fmla="*/ 852 w 1182"/>
                    <a:gd name="T105" fmla="*/ 966 h 1516"/>
                    <a:gd name="T106" fmla="*/ 890 w 1182"/>
                    <a:gd name="T107" fmla="*/ 942 h 1516"/>
                    <a:gd name="T108" fmla="*/ 898 w 1182"/>
                    <a:gd name="T109" fmla="*/ 922 h 1516"/>
                    <a:gd name="T110" fmla="*/ 932 w 1182"/>
                    <a:gd name="T111" fmla="*/ 904 h 1516"/>
                    <a:gd name="T112" fmla="*/ 936 w 1182"/>
                    <a:gd name="T113" fmla="*/ 892 h 1516"/>
                    <a:gd name="T114" fmla="*/ 984 w 1182"/>
                    <a:gd name="T115" fmla="*/ 858 h 1516"/>
                    <a:gd name="T116" fmla="*/ 1020 w 1182"/>
                    <a:gd name="T117" fmla="*/ 838 h 1516"/>
                    <a:gd name="T118" fmla="*/ 1064 w 1182"/>
                    <a:gd name="T119" fmla="*/ 826 h 1516"/>
                    <a:gd name="T120" fmla="*/ 1086 w 1182"/>
                    <a:gd name="T121" fmla="*/ 814 h 1516"/>
                    <a:gd name="T122" fmla="*/ 1168 w 1182"/>
                    <a:gd name="T123" fmla="*/ 760 h 1516"/>
                    <a:gd name="T124" fmla="*/ 390 w 1182"/>
                    <a:gd name="T125" fmla="*/ 67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516">
                      <a:moveTo>
                        <a:pt x="1136" y="650"/>
                      </a:moveTo>
                      <a:lnTo>
                        <a:pt x="1098" y="626"/>
                      </a:lnTo>
                      <a:lnTo>
                        <a:pt x="1098" y="626"/>
                      </a:lnTo>
                      <a:lnTo>
                        <a:pt x="1086" y="620"/>
                      </a:lnTo>
                      <a:lnTo>
                        <a:pt x="1052" y="606"/>
                      </a:lnTo>
                      <a:lnTo>
                        <a:pt x="1026" y="598"/>
                      </a:lnTo>
                      <a:lnTo>
                        <a:pt x="998" y="590"/>
                      </a:lnTo>
                      <a:lnTo>
                        <a:pt x="964" y="584"/>
                      </a:lnTo>
                      <a:lnTo>
                        <a:pt x="928" y="580"/>
                      </a:lnTo>
                      <a:lnTo>
                        <a:pt x="928" y="580"/>
                      </a:lnTo>
                      <a:lnTo>
                        <a:pt x="890" y="578"/>
                      </a:lnTo>
                      <a:lnTo>
                        <a:pt x="852" y="578"/>
                      </a:lnTo>
                      <a:lnTo>
                        <a:pt x="814" y="580"/>
                      </a:lnTo>
                      <a:lnTo>
                        <a:pt x="776" y="586"/>
                      </a:lnTo>
                      <a:lnTo>
                        <a:pt x="738" y="592"/>
                      </a:lnTo>
                      <a:lnTo>
                        <a:pt x="700" y="602"/>
                      </a:lnTo>
                      <a:lnTo>
                        <a:pt x="662" y="614"/>
                      </a:lnTo>
                      <a:lnTo>
                        <a:pt x="622" y="628"/>
                      </a:lnTo>
                      <a:lnTo>
                        <a:pt x="622" y="628"/>
                      </a:lnTo>
                      <a:lnTo>
                        <a:pt x="590" y="640"/>
                      </a:lnTo>
                      <a:lnTo>
                        <a:pt x="558" y="654"/>
                      </a:lnTo>
                      <a:lnTo>
                        <a:pt x="496" y="686"/>
                      </a:lnTo>
                      <a:lnTo>
                        <a:pt x="444" y="716"/>
                      </a:lnTo>
                      <a:lnTo>
                        <a:pt x="408" y="740"/>
                      </a:lnTo>
                      <a:lnTo>
                        <a:pt x="408" y="740"/>
                      </a:lnTo>
                      <a:lnTo>
                        <a:pt x="404" y="736"/>
                      </a:lnTo>
                      <a:lnTo>
                        <a:pt x="404" y="736"/>
                      </a:lnTo>
                      <a:lnTo>
                        <a:pt x="406" y="728"/>
                      </a:lnTo>
                      <a:lnTo>
                        <a:pt x="404" y="716"/>
                      </a:lnTo>
                      <a:lnTo>
                        <a:pt x="404" y="716"/>
                      </a:lnTo>
                      <a:lnTo>
                        <a:pt x="410" y="714"/>
                      </a:lnTo>
                      <a:lnTo>
                        <a:pt x="414" y="708"/>
                      </a:lnTo>
                      <a:lnTo>
                        <a:pt x="414" y="708"/>
                      </a:lnTo>
                      <a:lnTo>
                        <a:pt x="416" y="702"/>
                      </a:lnTo>
                      <a:lnTo>
                        <a:pt x="416" y="696"/>
                      </a:lnTo>
                      <a:lnTo>
                        <a:pt x="414" y="690"/>
                      </a:lnTo>
                      <a:lnTo>
                        <a:pt x="408" y="686"/>
                      </a:lnTo>
                      <a:lnTo>
                        <a:pt x="408" y="686"/>
                      </a:lnTo>
                      <a:lnTo>
                        <a:pt x="406" y="686"/>
                      </a:lnTo>
                      <a:lnTo>
                        <a:pt x="410" y="684"/>
                      </a:lnTo>
                      <a:lnTo>
                        <a:pt x="406" y="680"/>
                      </a:lnTo>
                      <a:lnTo>
                        <a:pt x="404" y="680"/>
                      </a:lnTo>
                      <a:lnTo>
                        <a:pt x="404" y="678"/>
                      </a:lnTo>
                      <a:lnTo>
                        <a:pt x="402" y="672"/>
                      </a:lnTo>
                      <a:lnTo>
                        <a:pt x="400" y="674"/>
                      </a:lnTo>
                      <a:lnTo>
                        <a:pt x="400" y="672"/>
                      </a:lnTo>
                      <a:lnTo>
                        <a:pt x="398" y="672"/>
                      </a:lnTo>
                      <a:lnTo>
                        <a:pt x="394" y="670"/>
                      </a:lnTo>
                      <a:lnTo>
                        <a:pt x="392" y="672"/>
                      </a:lnTo>
                      <a:lnTo>
                        <a:pt x="390" y="670"/>
                      </a:lnTo>
                      <a:lnTo>
                        <a:pt x="388" y="670"/>
                      </a:lnTo>
                      <a:lnTo>
                        <a:pt x="388" y="674"/>
                      </a:lnTo>
                      <a:lnTo>
                        <a:pt x="388" y="676"/>
                      </a:lnTo>
                      <a:lnTo>
                        <a:pt x="388" y="676"/>
                      </a:lnTo>
                      <a:lnTo>
                        <a:pt x="382" y="670"/>
                      </a:lnTo>
                      <a:lnTo>
                        <a:pt x="382" y="670"/>
                      </a:lnTo>
                      <a:lnTo>
                        <a:pt x="376" y="668"/>
                      </a:lnTo>
                      <a:lnTo>
                        <a:pt x="370" y="670"/>
                      </a:lnTo>
                      <a:lnTo>
                        <a:pt x="364" y="672"/>
                      </a:lnTo>
                      <a:lnTo>
                        <a:pt x="360" y="676"/>
                      </a:lnTo>
                      <a:lnTo>
                        <a:pt x="360" y="676"/>
                      </a:lnTo>
                      <a:lnTo>
                        <a:pt x="358" y="682"/>
                      </a:lnTo>
                      <a:lnTo>
                        <a:pt x="358" y="686"/>
                      </a:lnTo>
                      <a:lnTo>
                        <a:pt x="358" y="686"/>
                      </a:lnTo>
                      <a:lnTo>
                        <a:pt x="346" y="692"/>
                      </a:lnTo>
                      <a:lnTo>
                        <a:pt x="338" y="698"/>
                      </a:lnTo>
                      <a:lnTo>
                        <a:pt x="338" y="698"/>
                      </a:lnTo>
                      <a:lnTo>
                        <a:pt x="334" y="696"/>
                      </a:lnTo>
                      <a:lnTo>
                        <a:pt x="334" y="696"/>
                      </a:lnTo>
                      <a:lnTo>
                        <a:pt x="336" y="652"/>
                      </a:lnTo>
                      <a:lnTo>
                        <a:pt x="338" y="592"/>
                      </a:lnTo>
                      <a:lnTo>
                        <a:pt x="336" y="524"/>
                      </a:lnTo>
                      <a:lnTo>
                        <a:pt x="334" y="488"/>
                      </a:lnTo>
                      <a:lnTo>
                        <a:pt x="330" y="454"/>
                      </a:lnTo>
                      <a:lnTo>
                        <a:pt x="330" y="454"/>
                      </a:lnTo>
                      <a:lnTo>
                        <a:pt x="322" y="412"/>
                      </a:lnTo>
                      <a:lnTo>
                        <a:pt x="314" y="372"/>
                      </a:lnTo>
                      <a:lnTo>
                        <a:pt x="304" y="334"/>
                      </a:lnTo>
                      <a:lnTo>
                        <a:pt x="292" y="298"/>
                      </a:lnTo>
                      <a:lnTo>
                        <a:pt x="278" y="264"/>
                      </a:lnTo>
                      <a:lnTo>
                        <a:pt x="262" y="230"/>
                      </a:lnTo>
                      <a:lnTo>
                        <a:pt x="244" y="196"/>
                      </a:lnTo>
                      <a:lnTo>
                        <a:pt x="224" y="164"/>
                      </a:lnTo>
                      <a:lnTo>
                        <a:pt x="224" y="164"/>
                      </a:lnTo>
                      <a:lnTo>
                        <a:pt x="202" y="132"/>
                      </a:lnTo>
                      <a:lnTo>
                        <a:pt x="182" y="106"/>
                      </a:lnTo>
                      <a:lnTo>
                        <a:pt x="160" y="84"/>
                      </a:lnTo>
                      <a:lnTo>
                        <a:pt x="142" y="68"/>
                      </a:lnTo>
                      <a:lnTo>
                        <a:pt x="114" y="44"/>
                      </a:lnTo>
                      <a:lnTo>
                        <a:pt x="102" y="36"/>
                      </a:lnTo>
                      <a:lnTo>
                        <a:pt x="62" y="14"/>
                      </a:lnTo>
                      <a:lnTo>
                        <a:pt x="20" y="0"/>
                      </a:lnTo>
                      <a:lnTo>
                        <a:pt x="0" y="2"/>
                      </a:lnTo>
                      <a:lnTo>
                        <a:pt x="0" y="598"/>
                      </a:lnTo>
                      <a:lnTo>
                        <a:pt x="26" y="612"/>
                      </a:lnTo>
                      <a:lnTo>
                        <a:pt x="64" y="640"/>
                      </a:lnTo>
                      <a:lnTo>
                        <a:pt x="88" y="658"/>
                      </a:lnTo>
                      <a:lnTo>
                        <a:pt x="88" y="660"/>
                      </a:lnTo>
                      <a:lnTo>
                        <a:pt x="88" y="660"/>
                      </a:lnTo>
                      <a:lnTo>
                        <a:pt x="42" y="658"/>
                      </a:lnTo>
                      <a:lnTo>
                        <a:pt x="20" y="660"/>
                      </a:lnTo>
                      <a:lnTo>
                        <a:pt x="0" y="662"/>
                      </a:lnTo>
                      <a:lnTo>
                        <a:pt x="0" y="1086"/>
                      </a:lnTo>
                      <a:lnTo>
                        <a:pt x="0" y="1086"/>
                      </a:lnTo>
                      <a:lnTo>
                        <a:pt x="16" y="1072"/>
                      </a:lnTo>
                      <a:lnTo>
                        <a:pt x="16" y="1072"/>
                      </a:lnTo>
                      <a:lnTo>
                        <a:pt x="52" y="1030"/>
                      </a:lnTo>
                      <a:lnTo>
                        <a:pt x="112" y="962"/>
                      </a:lnTo>
                      <a:lnTo>
                        <a:pt x="144" y="926"/>
                      </a:lnTo>
                      <a:lnTo>
                        <a:pt x="172" y="898"/>
                      </a:lnTo>
                      <a:lnTo>
                        <a:pt x="192" y="878"/>
                      </a:lnTo>
                      <a:lnTo>
                        <a:pt x="200" y="874"/>
                      </a:lnTo>
                      <a:lnTo>
                        <a:pt x="204" y="872"/>
                      </a:lnTo>
                      <a:lnTo>
                        <a:pt x="204" y="872"/>
                      </a:lnTo>
                      <a:lnTo>
                        <a:pt x="208" y="874"/>
                      </a:lnTo>
                      <a:lnTo>
                        <a:pt x="212" y="874"/>
                      </a:lnTo>
                      <a:lnTo>
                        <a:pt x="224" y="872"/>
                      </a:lnTo>
                      <a:lnTo>
                        <a:pt x="238" y="866"/>
                      </a:lnTo>
                      <a:lnTo>
                        <a:pt x="252" y="860"/>
                      </a:lnTo>
                      <a:lnTo>
                        <a:pt x="226" y="896"/>
                      </a:lnTo>
                      <a:lnTo>
                        <a:pt x="218" y="910"/>
                      </a:lnTo>
                      <a:lnTo>
                        <a:pt x="202" y="924"/>
                      </a:lnTo>
                      <a:lnTo>
                        <a:pt x="186" y="950"/>
                      </a:lnTo>
                      <a:lnTo>
                        <a:pt x="182" y="958"/>
                      </a:lnTo>
                      <a:lnTo>
                        <a:pt x="158" y="998"/>
                      </a:lnTo>
                      <a:lnTo>
                        <a:pt x="162" y="1004"/>
                      </a:lnTo>
                      <a:lnTo>
                        <a:pt x="160" y="1010"/>
                      </a:lnTo>
                      <a:lnTo>
                        <a:pt x="150" y="1012"/>
                      </a:lnTo>
                      <a:lnTo>
                        <a:pt x="140" y="1032"/>
                      </a:lnTo>
                      <a:lnTo>
                        <a:pt x="122" y="1062"/>
                      </a:lnTo>
                      <a:lnTo>
                        <a:pt x="120" y="1094"/>
                      </a:lnTo>
                      <a:lnTo>
                        <a:pt x="128" y="1120"/>
                      </a:lnTo>
                      <a:lnTo>
                        <a:pt x="142" y="1104"/>
                      </a:lnTo>
                      <a:lnTo>
                        <a:pt x="134" y="1124"/>
                      </a:lnTo>
                      <a:lnTo>
                        <a:pt x="162" y="1118"/>
                      </a:lnTo>
                      <a:lnTo>
                        <a:pt x="188" y="1100"/>
                      </a:lnTo>
                      <a:lnTo>
                        <a:pt x="206" y="1070"/>
                      </a:lnTo>
                      <a:lnTo>
                        <a:pt x="218" y="1052"/>
                      </a:lnTo>
                      <a:lnTo>
                        <a:pt x="216" y="1042"/>
                      </a:lnTo>
                      <a:lnTo>
                        <a:pt x="220" y="1036"/>
                      </a:lnTo>
                      <a:lnTo>
                        <a:pt x="228" y="1038"/>
                      </a:lnTo>
                      <a:lnTo>
                        <a:pt x="250" y="998"/>
                      </a:lnTo>
                      <a:lnTo>
                        <a:pt x="254" y="992"/>
                      </a:lnTo>
                      <a:lnTo>
                        <a:pt x="272" y="964"/>
                      </a:lnTo>
                      <a:lnTo>
                        <a:pt x="276" y="942"/>
                      </a:lnTo>
                      <a:lnTo>
                        <a:pt x="284" y="930"/>
                      </a:lnTo>
                      <a:lnTo>
                        <a:pt x="302" y="890"/>
                      </a:lnTo>
                      <a:lnTo>
                        <a:pt x="302" y="890"/>
                      </a:lnTo>
                      <a:lnTo>
                        <a:pt x="304" y="906"/>
                      </a:lnTo>
                      <a:lnTo>
                        <a:pt x="306" y="920"/>
                      </a:lnTo>
                      <a:lnTo>
                        <a:pt x="310" y="932"/>
                      </a:lnTo>
                      <a:lnTo>
                        <a:pt x="312" y="936"/>
                      </a:lnTo>
                      <a:lnTo>
                        <a:pt x="314" y="938"/>
                      </a:lnTo>
                      <a:lnTo>
                        <a:pt x="314" y="938"/>
                      </a:lnTo>
                      <a:lnTo>
                        <a:pt x="316" y="942"/>
                      </a:lnTo>
                      <a:lnTo>
                        <a:pt x="316" y="952"/>
                      </a:lnTo>
                      <a:lnTo>
                        <a:pt x="308" y="980"/>
                      </a:lnTo>
                      <a:lnTo>
                        <a:pt x="296" y="1018"/>
                      </a:lnTo>
                      <a:lnTo>
                        <a:pt x="282" y="1062"/>
                      </a:lnTo>
                      <a:lnTo>
                        <a:pt x="250" y="1148"/>
                      </a:lnTo>
                      <a:lnTo>
                        <a:pt x="230" y="1198"/>
                      </a:lnTo>
                      <a:lnTo>
                        <a:pt x="230" y="1198"/>
                      </a:lnTo>
                      <a:lnTo>
                        <a:pt x="228" y="1208"/>
                      </a:lnTo>
                      <a:lnTo>
                        <a:pt x="226" y="1220"/>
                      </a:lnTo>
                      <a:lnTo>
                        <a:pt x="224" y="1250"/>
                      </a:lnTo>
                      <a:lnTo>
                        <a:pt x="224" y="1278"/>
                      </a:lnTo>
                      <a:lnTo>
                        <a:pt x="224" y="1304"/>
                      </a:lnTo>
                      <a:lnTo>
                        <a:pt x="224" y="1304"/>
                      </a:lnTo>
                      <a:lnTo>
                        <a:pt x="228" y="1324"/>
                      </a:lnTo>
                      <a:lnTo>
                        <a:pt x="232" y="1342"/>
                      </a:lnTo>
                      <a:lnTo>
                        <a:pt x="236" y="1362"/>
                      </a:lnTo>
                      <a:lnTo>
                        <a:pt x="236" y="1362"/>
                      </a:lnTo>
                      <a:lnTo>
                        <a:pt x="238" y="1380"/>
                      </a:lnTo>
                      <a:lnTo>
                        <a:pt x="240" y="1394"/>
                      </a:lnTo>
                      <a:lnTo>
                        <a:pt x="242" y="1400"/>
                      </a:lnTo>
                      <a:lnTo>
                        <a:pt x="246" y="1404"/>
                      </a:lnTo>
                      <a:lnTo>
                        <a:pt x="246" y="1404"/>
                      </a:lnTo>
                      <a:lnTo>
                        <a:pt x="252" y="1412"/>
                      </a:lnTo>
                      <a:lnTo>
                        <a:pt x="254" y="1420"/>
                      </a:lnTo>
                      <a:lnTo>
                        <a:pt x="258" y="1432"/>
                      </a:lnTo>
                      <a:lnTo>
                        <a:pt x="244" y="1448"/>
                      </a:lnTo>
                      <a:lnTo>
                        <a:pt x="258" y="1516"/>
                      </a:lnTo>
                      <a:lnTo>
                        <a:pt x="304" y="1516"/>
                      </a:lnTo>
                      <a:lnTo>
                        <a:pt x="304" y="1516"/>
                      </a:lnTo>
                      <a:lnTo>
                        <a:pt x="310" y="1496"/>
                      </a:lnTo>
                      <a:lnTo>
                        <a:pt x="310" y="1496"/>
                      </a:lnTo>
                      <a:lnTo>
                        <a:pt x="314" y="1482"/>
                      </a:lnTo>
                      <a:lnTo>
                        <a:pt x="314" y="1470"/>
                      </a:lnTo>
                      <a:lnTo>
                        <a:pt x="314" y="1458"/>
                      </a:lnTo>
                      <a:lnTo>
                        <a:pt x="314" y="1458"/>
                      </a:lnTo>
                      <a:lnTo>
                        <a:pt x="314" y="1452"/>
                      </a:lnTo>
                      <a:lnTo>
                        <a:pt x="312" y="1440"/>
                      </a:lnTo>
                      <a:lnTo>
                        <a:pt x="310" y="1418"/>
                      </a:lnTo>
                      <a:lnTo>
                        <a:pt x="300" y="1390"/>
                      </a:lnTo>
                      <a:lnTo>
                        <a:pt x="300" y="1390"/>
                      </a:lnTo>
                      <a:lnTo>
                        <a:pt x="298" y="1372"/>
                      </a:lnTo>
                      <a:lnTo>
                        <a:pt x="298" y="1356"/>
                      </a:lnTo>
                      <a:lnTo>
                        <a:pt x="300" y="1338"/>
                      </a:lnTo>
                      <a:lnTo>
                        <a:pt x="306" y="1322"/>
                      </a:lnTo>
                      <a:lnTo>
                        <a:pt x="316" y="1298"/>
                      </a:lnTo>
                      <a:lnTo>
                        <a:pt x="320" y="1290"/>
                      </a:lnTo>
                      <a:lnTo>
                        <a:pt x="320" y="1290"/>
                      </a:lnTo>
                      <a:lnTo>
                        <a:pt x="326" y="1280"/>
                      </a:lnTo>
                      <a:lnTo>
                        <a:pt x="342" y="1262"/>
                      </a:lnTo>
                      <a:lnTo>
                        <a:pt x="350" y="1252"/>
                      </a:lnTo>
                      <a:lnTo>
                        <a:pt x="360" y="1246"/>
                      </a:lnTo>
                      <a:lnTo>
                        <a:pt x="368" y="1242"/>
                      </a:lnTo>
                      <a:lnTo>
                        <a:pt x="374" y="1240"/>
                      </a:lnTo>
                      <a:lnTo>
                        <a:pt x="378" y="1242"/>
                      </a:lnTo>
                      <a:lnTo>
                        <a:pt x="378" y="1242"/>
                      </a:lnTo>
                      <a:lnTo>
                        <a:pt x="386" y="1244"/>
                      </a:lnTo>
                      <a:lnTo>
                        <a:pt x="394" y="1242"/>
                      </a:lnTo>
                      <a:lnTo>
                        <a:pt x="404" y="1240"/>
                      </a:lnTo>
                      <a:lnTo>
                        <a:pt x="412" y="1236"/>
                      </a:lnTo>
                      <a:lnTo>
                        <a:pt x="426" y="1228"/>
                      </a:lnTo>
                      <a:lnTo>
                        <a:pt x="430" y="1224"/>
                      </a:lnTo>
                      <a:lnTo>
                        <a:pt x="430" y="1224"/>
                      </a:lnTo>
                      <a:lnTo>
                        <a:pt x="432" y="1220"/>
                      </a:lnTo>
                      <a:lnTo>
                        <a:pt x="436" y="1216"/>
                      </a:lnTo>
                      <a:lnTo>
                        <a:pt x="440" y="1210"/>
                      </a:lnTo>
                      <a:lnTo>
                        <a:pt x="446" y="1206"/>
                      </a:lnTo>
                      <a:lnTo>
                        <a:pt x="454" y="1204"/>
                      </a:lnTo>
                      <a:lnTo>
                        <a:pt x="466" y="1202"/>
                      </a:lnTo>
                      <a:lnTo>
                        <a:pt x="480" y="1202"/>
                      </a:lnTo>
                      <a:lnTo>
                        <a:pt x="480" y="1202"/>
                      </a:lnTo>
                      <a:lnTo>
                        <a:pt x="488" y="1204"/>
                      </a:lnTo>
                      <a:lnTo>
                        <a:pt x="496" y="1202"/>
                      </a:lnTo>
                      <a:lnTo>
                        <a:pt x="514" y="1196"/>
                      </a:lnTo>
                      <a:lnTo>
                        <a:pt x="534" y="1186"/>
                      </a:lnTo>
                      <a:lnTo>
                        <a:pt x="554" y="1172"/>
                      </a:lnTo>
                      <a:lnTo>
                        <a:pt x="586" y="1148"/>
                      </a:lnTo>
                      <a:lnTo>
                        <a:pt x="598" y="1136"/>
                      </a:lnTo>
                      <a:lnTo>
                        <a:pt x="616" y="1120"/>
                      </a:lnTo>
                      <a:lnTo>
                        <a:pt x="616" y="1120"/>
                      </a:lnTo>
                      <a:lnTo>
                        <a:pt x="620" y="1120"/>
                      </a:lnTo>
                      <a:lnTo>
                        <a:pt x="622" y="1120"/>
                      </a:lnTo>
                      <a:lnTo>
                        <a:pt x="624" y="1116"/>
                      </a:lnTo>
                      <a:lnTo>
                        <a:pt x="624" y="1104"/>
                      </a:lnTo>
                      <a:lnTo>
                        <a:pt x="620" y="1086"/>
                      </a:lnTo>
                      <a:lnTo>
                        <a:pt x="612" y="1058"/>
                      </a:lnTo>
                      <a:lnTo>
                        <a:pt x="598" y="1018"/>
                      </a:lnTo>
                      <a:lnTo>
                        <a:pt x="598" y="1018"/>
                      </a:lnTo>
                      <a:lnTo>
                        <a:pt x="590" y="998"/>
                      </a:lnTo>
                      <a:lnTo>
                        <a:pt x="580" y="978"/>
                      </a:lnTo>
                      <a:lnTo>
                        <a:pt x="558" y="938"/>
                      </a:lnTo>
                      <a:lnTo>
                        <a:pt x="558" y="938"/>
                      </a:lnTo>
                      <a:lnTo>
                        <a:pt x="586" y="948"/>
                      </a:lnTo>
                      <a:lnTo>
                        <a:pt x="628" y="970"/>
                      </a:lnTo>
                      <a:lnTo>
                        <a:pt x="658" y="986"/>
                      </a:lnTo>
                      <a:lnTo>
                        <a:pt x="688" y="1006"/>
                      </a:lnTo>
                      <a:lnTo>
                        <a:pt x="722" y="1020"/>
                      </a:lnTo>
                      <a:lnTo>
                        <a:pt x="722" y="1020"/>
                      </a:lnTo>
                      <a:lnTo>
                        <a:pt x="738" y="1022"/>
                      </a:lnTo>
                      <a:lnTo>
                        <a:pt x="750" y="1022"/>
                      </a:lnTo>
                      <a:lnTo>
                        <a:pt x="760" y="1020"/>
                      </a:lnTo>
                      <a:lnTo>
                        <a:pt x="760" y="1020"/>
                      </a:lnTo>
                      <a:lnTo>
                        <a:pt x="776" y="1012"/>
                      </a:lnTo>
                      <a:lnTo>
                        <a:pt x="802" y="1000"/>
                      </a:lnTo>
                      <a:lnTo>
                        <a:pt x="802" y="1000"/>
                      </a:lnTo>
                      <a:lnTo>
                        <a:pt x="818" y="992"/>
                      </a:lnTo>
                      <a:lnTo>
                        <a:pt x="830" y="986"/>
                      </a:lnTo>
                      <a:lnTo>
                        <a:pt x="836" y="980"/>
                      </a:lnTo>
                      <a:lnTo>
                        <a:pt x="836" y="980"/>
                      </a:lnTo>
                      <a:lnTo>
                        <a:pt x="846" y="972"/>
                      </a:lnTo>
                      <a:lnTo>
                        <a:pt x="852" y="966"/>
                      </a:lnTo>
                      <a:lnTo>
                        <a:pt x="858" y="962"/>
                      </a:lnTo>
                      <a:lnTo>
                        <a:pt x="858" y="962"/>
                      </a:lnTo>
                      <a:lnTo>
                        <a:pt x="868" y="960"/>
                      </a:lnTo>
                      <a:lnTo>
                        <a:pt x="880" y="952"/>
                      </a:lnTo>
                      <a:lnTo>
                        <a:pt x="890" y="942"/>
                      </a:lnTo>
                      <a:lnTo>
                        <a:pt x="894" y="936"/>
                      </a:lnTo>
                      <a:lnTo>
                        <a:pt x="894" y="930"/>
                      </a:lnTo>
                      <a:lnTo>
                        <a:pt x="894" y="930"/>
                      </a:lnTo>
                      <a:lnTo>
                        <a:pt x="896" y="926"/>
                      </a:lnTo>
                      <a:lnTo>
                        <a:pt x="898" y="922"/>
                      </a:lnTo>
                      <a:lnTo>
                        <a:pt x="904" y="916"/>
                      </a:lnTo>
                      <a:lnTo>
                        <a:pt x="914" y="910"/>
                      </a:lnTo>
                      <a:lnTo>
                        <a:pt x="914" y="910"/>
                      </a:lnTo>
                      <a:lnTo>
                        <a:pt x="924" y="908"/>
                      </a:lnTo>
                      <a:lnTo>
                        <a:pt x="932" y="904"/>
                      </a:lnTo>
                      <a:lnTo>
                        <a:pt x="934" y="902"/>
                      </a:lnTo>
                      <a:lnTo>
                        <a:pt x="934" y="900"/>
                      </a:lnTo>
                      <a:lnTo>
                        <a:pt x="934" y="900"/>
                      </a:lnTo>
                      <a:lnTo>
                        <a:pt x="934" y="896"/>
                      </a:lnTo>
                      <a:lnTo>
                        <a:pt x="936" y="892"/>
                      </a:lnTo>
                      <a:lnTo>
                        <a:pt x="944" y="882"/>
                      </a:lnTo>
                      <a:lnTo>
                        <a:pt x="956" y="868"/>
                      </a:lnTo>
                      <a:lnTo>
                        <a:pt x="956" y="868"/>
                      </a:lnTo>
                      <a:lnTo>
                        <a:pt x="972" y="862"/>
                      </a:lnTo>
                      <a:lnTo>
                        <a:pt x="984" y="858"/>
                      </a:lnTo>
                      <a:lnTo>
                        <a:pt x="990" y="854"/>
                      </a:lnTo>
                      <a:lnTo>
                        <a:pt x="990" y="854"/>
                      </a:lnTo>
                      <a:lnTo>
                        <a:pt x="996" y="848"/>
                      </a:lnTo>
                      <a:lnTo>
                        <a:pt x="1006" y="842"/>
                      </a:lnTo>
                      <a:lnTo>
                        <a:pt x="1020" y="838"/>
                      </a:lnTo>
                      <a:lnTo>
                        <a:pt x="1032" y="836"/>
                      </a:lnTo>
                      <a:lnTo>
                        <a:pt x="1032" y="836"/>
                      </a:lnTo>
                      <a:lnTo>
                        <a:pt x="1044" y="836"/>
                      </a:lnTo>
                      <a:lnTo>
                        <a:pt x="1054" y="832"/>
                      </a:lnTo>
                      <a:lnTo>
                        <a:pt x="1064" y="826"/>
                      </a:lnTo>
                      <a:lnTo>
                        <a:pt x="1064" y="826"/>
                      </a:lnTo>
                      <a:lnTo>
                        <a:pt x="1072" y="820"/>
                      </a:lnTo>
                      <a:lnTo>
                        <a:pt x="1080" y="816"/>
                      </a:lnTo>
                      <a:lnTo>
                        <a:pt x="1086" y="814"/>
                      </a:lnTo>
                      <a:lnTo>
                        <a:pt x="1086" y="814"/>
                      </a:lnTo>
                      <a:lnTo>
                        <a:pt x="1096" y="812"/>
                      </a:lnTo>
                      <a:lnTo>
                        <a:pt x="1106" y="808"/>
                      </a:lnTo>
                      <a:lnTo>
                        <a:pt x="1118" y="802"/>
                      </a:lnTo>
                      <a:lnTo>
                        <a:pt x="1148" y="782"/>
                      </a:lnTo>
                      <a:lnTo>
                        <a:pt x="1168" y="760"/>
                      </a:lnTo>
                      <a:lnTo>
                        <a:pt x="1180" y="738"/>
                      </a:lnTo>
                      <a:lnTo>
                        <a:pt x="1182" y="712"/>
                      </a:lnTo>
                      <a:lnTo>
                        <a:pt x="1168" y="680"/>
                      </a:lnTo>
                      <a:lnTo>
                        <a:pt x="1136" y="650"/>
                      </a:lnTo>
                      <a:close/>
                      <a:moveTo>
                        <a:pt x="390" y="678"/>
                      </a:moveTo>
                      <a:lnTo>
                        <a:pt x="390" y="680"/>
                      </a:lnTo>
                      <a:lnTo>
                        <a:pt x="390" y="678"/>
                      </a:lnTo>
                      <a:lnTo>
                        <a:pt x="390" y="678"/>
                      </a:lnTo>
                      <a:lnTo>
                        <a:pt x="390" y="678"/>
                      </a:lnTo>
                      <a:close/>
                    </a:path>
                  </a:pathLst>
                </a:custGeom>
                <a:solidFill>
                  <a:schemeClr val="bg2">
                    <a:lumMod val="60000"/>
                    <a:lumOff val="40000"/>
                    <a:alpha val="6000"/>
                  </a:schemeClr>
                </a:solidFill>
                <a:ln w="9525">
                  <a:solidFill>
                    <a:schemeClr val="tx2">
                      <a:lumMod val="60000"/>
                      <a:lumOff val="40000"/>
                      <a:alpha val="9000"/>
                    </a:scheme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4" name="Group 92"/>
              <p:cNvGrpSpPr>
                <a:grpSpLocks noChangeAspect="1"/>
              </p:cNvGrpSpPr>
              <p:nvPr/>
            </p:nvGrpSpPr>
            <p:grpSpPr>
              <a:xfrm>
                <a:off x="4" y="2846361"/>
                <a:ext cx="930494" cy="1301751"/>
                <a:chOff x="5073650" y="2381609"/>
                <a:chExt cx="1257300" cy="1758950"/>
              </a:xfrm>
              <a:solidFill>
                <a:schemeClr val="bg2">
                  <a:lumMod val="50000"/>
                  <a:lumOff val="50000"/>
                  <a:alpha val="8000"/>
                </a:schemeClr>
              </a:solidFill>
              <a:effectLst/>
            </p:grpSpPr>
            <p:sp>
              <p:nvSpPr>
                <p:cNvPr id="200" name="Freeform 49"/>
                <p:cNvSpPr>
                  <a:spLocks/>
                </p:cNvSpPr>
                <p:nvPr/>
              </p:nvSpPr>
              <p:spPr bwMode="auto">
                <a:xfrm>
                  <a:off x="5073650" y="3192463"/>
                  <a:ext cx="114300" cy="177800"/>
                </a:xfrm>
                <a:custGeom>
                  <a:avLst/>
                  <a:gdLst>
                    <a:gd name="T0" fmla="*/ 70 w 72"/>
                    <a:gd name="T1" fmla="*/ 112 h 112"/>
                    <a:gd name="T2" fmla="*/ 70 w 72"/>
                    <a:gd name="T3" fmla="*/ 112 h 112"/>
                    <a:gd name="T4" fmla="*/ 72 w 72"/>
                    <a:gd name="T5" fmla="*/ 110 h 112"/>
                    <a:gd name="T6" fmla="*/ 72 w 72"/>
                    <a:gd name="T7" fmla="*/ 110 h 112"/>
                    <a:gd name="T8" fmla="*/ 64 w 72"/>
                    <a:gd name="T9" fmla="*/ 96 h 112"/>
                    <a:gd name="T10" fmla="*/ 8 w 72"/>
                    <a:gd name="T11" fmla="*/ 10 h 112"/>
                    <a:gd name="T12" fmla="*/ 8 w 72"/>
                    <a:gd name="T13" fmla="*/ 10 h 112"/>
                    <a:gd name="T14" fmla="*/ 2 w 72"/>
                    <a:gd name="T15" fmla="*/ 2 h 112"/>
                    <a:gd name="T16" fmla="*/ 0 w 72"/>
                    <a:gd name="T17" fmla="*/ 0 h 112"/>
                    <a:gd name="T18" fmla="*/ 0 w 72"/>
                    <a:gd name="T19" fmla="*/ 2 h 112"/>
                    <a:gd name="T20" fmla="*/ 0 w 72"/>
                    <a:gd name="T21" fmla="*/ 2 h 112"/>
                    <a:gd name="T22" fmla="*/ 2 w 72"/>
                    <a:gd name="T23" fmla="*/ 10 h 112"/>
                    <a:gd name="T24" fmla="*/ 8 w 72"/>
                    <a:gd name="T25" fmla="*/ 22 h 112"/>
                    <a:gd name="T26" fmla="*/ 60 w 72"/>
                    <a:gd name="T27" fmla="*/ 98 h 112"/>
                    <a:gd name="T28" fmla="*/ 60 w 72"/>
                    <a:gd name="T29" fmla="*/ 98 h 112"/>
                    <a:gd name="T30" fmla="*/ 66 w 72"/>
                    <a:gd name="T31" fmla="*/ 108 h 112"/>
                    <a:gd name="T32" fmla="*/ 70 w 72"/>
                    <a:gd name="T33" fmla="*/ 112 h 112"/>
                    <a:gd name="T34" fmla="*/ 70 w 72"/>
                    <a:gd name="T3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112">
                      <a:moveTo>
                        <a:pt x="70" y="112"/>
                      </a:moveTo>
                      <a:lnTo>
                        <a:pt x="70" y="112"/>
                      </a:lnTo>
                      <a:lnTo>
                        <a:pt x="72" y="110"/>
                      </a:lnTo>
                      <a:lnTo>
                        <a:pt x="72" y="110"/>
                      </a:lnTo>
                      <a:lnTo>
                        <a:pt x="64" y="96"/>
                      </a:lnTo>
                      <a:lnTo>
                        <a:pt x="8" y="10"/>
                      </a:lnTo>
                      <a:lnTo>
                        <a:pt x="8" y="10"/>
                      </a:lnTo>
                      <a:lnTo>
                        <a:pt x="2" y="2"/>
                      </a:lnTo>
                      <a:lnTo>
                        <a:pt x="0" y="0"/>
                      </a:lnTo>
                      <a:lnTo>
                        <a:pt x="0" y="2"/>
                      </a:lnTo>
                      <a:lnTo>
                        <a:pt x="0" y="2"/>
                      </a:lnTo>
                      <a:lnTo>
                        <a:pt x="2" y="10"/>
                      </a:lnTo>
                      <a:lnTo>
                        <a:pt x="8" y="22"/>
                      </a:lnTo>
                      <a:lnTo>
                        <a:pt x="60" y="98"/>
                      </a:lnTo>
                      <a:lnTo>
                        <a:pt x="60" y="98"/>
                      </a:lnTo>
                      <a:lnTo>
                        <a:pt x="66" y="108"/>
                      </a:lnTo>
                      <a:lnTo>
                        <a:pt x="70" y="112"/>
                      </a:ln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1" name="Freeform 50"/>
                <p:cNvSpPr>
                  <a:spLocks/>
                </p:cNvSpPr>
                <p:nvPr/>
              </p:nvSpPr>
              <p:spPr bwMode="auto">
                <a:xfrm>
                  <a:off x="5191125" y="3379788"/>
                  <a:ext cx="0" cy="3175"/>
                </a:xfrm>
                <a:custGeom>
                  <a:avLst/>
                  <a:gdLst>
                    <a:gd name="T0" fmla="*/ 0 h 2"/>
                    <a:gd name="T1" fmla="*/ 0 h 2"/>
                    <a:gd name="T2" fmla="*/ 2 h 2"/>
                    <a:gd name="T3" fmla="*/ 2 h 2"/>
                    <a:gd name="T4" fmla="*/ 0 h 2"/>
                    <a:gd name="T5" fmla="*/ 0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2" name="Freeform 51"/>
                <p:cNvSpPr>
                  <a:spLocks/>
                </p:cNvSpPr>
                <p:nvPr/>
              </p:nvSpPr>
              <p:spPr bwMode="auto">
                <a:xfrm>
                  <a:off x="5210175" y="2935288"/>
                  <a:ext cx="292100" cy="434975"/>
                </a:xfrm>
                <a:custGeom>
                  <a:avLst/>
                  <a:gdLst>
                    <a:gd name="T0" fmla="*/ 2 w 184"/>
                    <a:gd name="T1" fmla="*/ 274 h 274"/>
                    <a:gd name="T2" fmla="*/ 2 w 184"/>
                    <a:gd name="T3" fmla="*/ 274 h 274"/>
                    <a:gd name="T4" fmla="*/ 12 w 184"/>
                    <a:gd name="T5" fmla="*/ 260 h 274"/>
                    <a:gd name="T6" fmla="*/ 160 w 184"/>
                    <a:gd name="T7" fmla="*/ 36 h 274"/>
                    <a:gd name="T8" fmla="*/ 160 w 184"/>
                    <a:gd name="T9" fmla="*/ 36 h 274"/>
                    <a:gd name="T10" fmla="*/ 168 w 184"/>
                    <a:gd name="T11" fmla="*/ 26 h 274"/>
                    <a:gd name="T12" fmla="*/ 176 w 184"/>
                    <a:gd name="T13" fmla="*/ 18 h 274"/>
                    <a:gd name="T14" fmla="*/ 176 w 184"/>
                    <a:gd name="T15" fmla="*/ 18 h 274"/>
                    <a:gd name="T16" fmla="*/ 182 w 184"/>
                    <a:gd name="T17" fmla="*/ 12 h 274"/>
                    <a:gd name="T18" fmla="*/ 184 w 184"/>
                    <a:gd name="T19" fmla="*/ 4 h 274"/>
                    <a:gd name="T20" fmla="*/ 184 w 184"/>
                    <a:gd name="T21" fmla="*/ 4 h 274"/>
                    <a:gd name="T22" fmla="*/ 184 w 184"/>
                    <a:gd name="T23" fmla="*/ 2 h 274"/>
                    <a:gd name="T24" fmla="*/ 182 w 184"/>
                    <a:gd name="T25" fmla="*/ 0 h 274"/>
                    <a:gd name="T26" fmla="*/ 180 w 184"/>
                    <a:gd name="T27" fmla="*/ 0 h 274"/>
                    <a:gd name="T28" fmla="*/ 176 w 184"/>
                    <a:gd name="T29" fmla="*/ 2 h 274"/>
                    <a:gd name="T30" fmla="*/ 176 w 184"/>
                    <a:gd name="T31" fmla="*/ 2 h 274"/>
                    <a:gd name="T32" fmla="*/ 168 w 184"/>
                    <a:gd name="T33" fmla="*/ 10 h 274"/>
                    <a:gd name="T34" fmla="*/ 160 w 184"/>
                    <a:gd name="T35" fmla="*/ 20 h 274"/>
                    <a:gd name="T36" fmla="*/ 160 w 184"/>
                    <a:gd name="T37" fmla="*/ 20 h 274"/>
                    <a:gd name="T38" fmla="*/ 144 w 184"/>
                    <a:gd name="T39" fmla="*/ 44 h 274"/>
                    <a:gd name="T40" fmla="*/ 8 w 184"/>
                    <a:gd name="T41" fmla="*/ 258 h 274"/>
                    <a:gd name="T42" fmla="*/ 8 w 184"/>
                    <a:gd name="T43" fmla="*/ 258 h 274"/>
                    <a:gd name="T44" fmla="*/ 0 w 184"/>
                    <a:gd name="T45" fmla="*/ 272 h 274"/>
                    <a:gd name="T46" fmla="*/ 0 w 184"/>
                    <a:gd name="T47" fmla="*/ 272 h 274"/>
                    <a:gd name="T48" fmla="*/ 0 w 184"/>
                    <a:gd name="T49" fmla="*/ 274 h 274"/>
                    <a:gd name="T50" fmla="*/ 0 w 184"/>
                    <a:gd name="T51" fmla="*/ 274 h 274"/>
                    <a:gd name="T52" fmla="*/ 2 w 184"/>
                    <a:gd name="T53" fmla="*/ 274 h 274"/>
                    <a:gd name="T54" fmla="*/ 2 w 184"/>
                    <a:gd name="T5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274">
                      <a:moveTo>
                        <a:pt x="2" y="274"/>
                      </a:moveTo>
                      <a:lnTo>
                        <a:pt x="2" y="274"/>
                      </a:lnTo>
                      <a:lnTo>
                        <a:pt x="12" y="260"/>
                      </a:lnTo>
                      <a:lnTo>
                        <a:pt x="160" y="36"/>
                      </a:lnTo>
                      <a:lnTo>
                        <a:pt x="160" y="36"/>
                      </a:lnTo>
                      <a:lnTo>
                        <a:pt x="168" y="26"/>
                      </a:lnTo>
                      <a:lnTo>
                        <a:pt x="176" y="18"/>
                      </a:lnTo>
                      <a:lnTo>
                        <a:pt x="176" y="18"/>
                      </a:lnTo>
                      <a:lnTo>
                        <a:pt x="182" y="12"/>
                      </a:lnTo>
                      <a:lnTo>
                        <a:pt x="184" y="4"/>
                      </a:lnTo>
                      <a:lnTo>
                        <a:pt x="184" y="4"/>
                      </a:lnTo>
                      <a:lnTo>
                        <a:pt x="184" y="2"/>
                      </a:lnTo>
                      <a:lnTo>
                        <a:pt x="182" y="0"/>
                      </a:lnTo>
                      <a:lnTo>
                        <a:pt x="180" y="0"/>
                      </a:lnTo>
                      <a:lnTo>
                        <a:pt x="176" y="2"/>
                      </a:lnTo>
                      <a:lnTo>
                        <a:pt x="176" y="2"/>
                      </a:lnTo>
                      <a:lnTo>
                        <a:pt x="168" y="10"/>
                      </a:lnTo>
                      <a:lnTo>
                        <a:pt x="160" y="20"/>
                      </a:lnTo>
                      <a:lnTo>
                        <a:pt x="160" y="20"/>
                      </a:lnTo>
                      <a:lnTo>
                        <a:pt x="144" y="44"/>
                      </a:lnTo>
                      <a:lnTo>
                        <a:pt x="8" y="258"/>
                      </a:lnTo>
                      <a:lnTo>
                        <a:pt x="8" y="258"/>
                      </a:lnTo>
                      <a:lnTo>
                        <a:pt x="0" y="272"/>
                      </a:lnTo>
                      <a:lnTo>
                        <a:pt x="0" y="272"/>
                      </a:lnTo>
                      <a:lnTo>
                        <a:pt x="0" y="274"/>
                      </a:lnTo>
                      <a:lnTo>
                        <a:pt x="0" y="274"/>
                      </a:lnTo>
                      <a:lnTo>
                        <a:pt x="2" y="274"/>
                      </a:lnTo>
                      <a:lnTo>
                        <a:pt x="2"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203" name="Freeform 52"/>
                <p:cNvSpPr>
                  <a:spLocks noEditPoints="1"/>
                </p:cNvSpPr>
                <p:nvPr/>
              </p:nvSpPr>
              <p:spPr bwMode="auto">
                <a:xfrm>
                  <a:off x="5073650" y="2381609"/>
                  <a:ext cx="1257300" cy="1758950"/>
                </a:xfrm>
                <a:custGeom>
                  <a:avLst/>
                  <a:gdLst>
                    <a:gd name="T0" fmla="*/ 780 w 792"/>
                    <a:gd name="T1" fmla="*/ 16 h 1108"/>
                    <a:gd name="T2" fmla="*/ 752 w 792"/>
                    <a:gd name="T3" fmla="*/ 4 h 1108"/>
                    <a:gd name="T4" fmla="*/ 622 w 792"/>
                    <a:gd name="T5" fmla="*/ 26 h 1108"/>
                    <a:gd name="T6" fmla="*/ 230 w 792"/>
                    <a:gd name="T7" fmla="*/ 382 h 1108"/>
                    <a:gd name="T8" fmla="*/ 118 w 792"/>
                    <a:gd name="T9" fmla="*/ 576 h 1108"/>
                    <a:gd name="T10" fmla="*/ 106 w 792"/>
                    <a:gd name="T11" fmla="*/ 550 h 1108"/>
                    <a:gd name="T12" fmla="*/ 112 w 792"/>
                    <a:gd name="T13" fmla="*/ 538 h 1108"/>
                    <a:gd name="T14" fmla="*/ 94 w 792"/>
                    <a:gd name="T15" fmla="*/ 520 h 1108"/>
                    <a:gd name="T16" fmla="*/ 90 w 792"/>
                    <a:gd name="T17" fmla="*/ 516 h 1108"/>
                    <a:gd name="T18" fmla="*/ 80 w 792"/>
                    <a:gd name="T19" fmla="*/ 512 h 1108"/>
                    <a:gd name="T20" fmla="*/ 72 w 792"/>
                    <a:gd name="T21" fmla="*/ 516 h 1108"/>
                    <a:gd name="T22" fmla="*/ 68 w 792"/>
                    <a:gd name="T23" fmla="*/ 522 h 1108"/>
                    <a:gd name="T24" fmla="*/ 56 w 792"/>
                    <a:gd name="T25" fmla="*/ 522 h 1108"/>
                    <a:gd name="T26" fmla="*/ 44 w 792"/>
                    <a:gd name="T27" fmla="*/ 538 h 1108"/>
                    <a:gd name="T28" fmla="*/ 40 w 792"/>
                    <a:gd name="T29" fmla="*/ 560 h 1108"/>
                    <a:gd name="T30" fmla="*/ 0 w 792"/>
                    <a:gd name="T31" fmla="*/ 900 h 1108"/>
                    <a:gd name="T32" fmla="*/ 46 w 792"/>
                    <a:gd name="T33" fmla="*/ 738 h 1108"/>
                    <a:gd name="T34" fmla="*/ 32 w 792"/>
                    <a:gd name="T35" fmla="*/ 854 h 1108"/>
                    <a:gd name="T36" fmla="*/ 40 w 792"/>
                    <a:gd name="T37" fmla="*/ 950 h 1108"/>
                    <a:gd name="T38" fmla="*/ 32 w 792"/>
                    <a:gd name="T39" fmla="*/ 1026 h 1108"/>
                    <a:gd name="T40" fmla="*/ 80 w 792"/>
                    <a:gd name="T41" fmla="*/ 1078 h 1108"/>
                    <a:gd name="T42" fmla="*/ 120 w 792"/>
                    <a:gd name="T43" fmla="*/ 964 h 1108"/>
                    <a:gd name="T44" fmla="*/ 120 w 792"/>
                    <a:gd name="T45" fmla="*/ 896 h 1108"/>
                    <a:gd name="T46" fmla="*/ 114 w 792"/>
                    <a:gd name="T47" fmla="*/ 814 h 1108"/>
                    <a:gd name="T48" fmla="*/ 108 w 792"/>
                    <a:gd name="T49" fmla="*/ 732 h 1108"/>
                    <a:gd name="T50" fmla="*/ 156 w 792"/>
                    <a:gd name="T51" fmla="*/ 900 h 1108"/>
                    <a:gd name="T52" fmla="*/ 204 w 792"/>
                    <a:gd name="T53" fmla="*/ 1010 h 1108"/>
                    <a:gd name="T54" fmla="*/ 242 w 792"/>
                    <a:gd name="T55" fmla="*/ 1064 h 1108"/>
                    <a:gd name="T56" fmla="*/ 294 w 792"/>
                    <a:gd name="T57" fmla="*/ 1102 h 1108"/>
                    <a:gd name="T58" fmla="*/ 316 w 792"/>
                    <a:gd name="T59" fmla="*/ 1104 h 1108"/>
                    <a:gd name="T60" fmla="*/ 366 w 792"/>
                    <a:gd name="T61" fmla="*/ 1096 h 1108"/>
                    <a:gd name="T62" fmla="*/ 408 w 792"/>
                    <a:gd name="T63" fmla="*/ 1072 h 1108"/>
                    <a:gd name="T64" fmla="*/ 432 w 792"/>
                    <a:gd name="T65" fmla="*/ 1058 h 1108"/>
                    <a:gd name="T66" fmla="*/ 454 w 792"/>
                    <a:gd name="T67" fmla="*/ 1034 h 1108"/>
                    <a:gd name="T68" fmla="*/ 470 w 792"/>
                    <a:gd name="T69" fmla="*/ 1030 h 1108"/>
                    <a:gd name="T70" fmla="*/ 502 w 792"/>
                    <a:gd name="T71" fmla="*/ 1002 h 1108"/>
                    <a:gd name="T72" fmla="*/ 508 w 792"/>
                    <a:gd name="T73" fmla="*/ 988 h 1108"/>
                    <a:gd name="T74" fmla="*/ 534 w 792"/>
                    <a:gd name="T75" fmla="*/ 974 h 1108"/>
                    <a:gd name="T76" fmla="*/ 550 w 792"/>
                    <a:gd name="T77" fmla="*/ 952 h 1108"/>
                    <a:gd name="T78" fmla="*/ 576 w 792"/>
                    <a:gd name="T79" fmla="*/ 860 h 1108"/>
                    <a:gd name="T80" fmla="*/ 580 w 792"/>
                    <a:gd name="T81" fmla="*/ 832 h 1108"/>
                    <a:gd name="T82" fmla="*/ 524 w 792"/>
                    <a:gd name="T83" fmla="*/ 726 h 1108"/>
                    <a:gd name="T84" fmla="*/ 460 w 792"/>
                    <a:gd name="T85" fmla="*/ 674 h 1108"/>
                    <a:gd name="T86" fmla="*/ 564 w 792"/>
                    <a:gd name="T87" fmla="*/ 630 h 1108"/>
                    <a:gd name="T88" fmla="*/ 694 w 792"/>
                    <a:gd name="T89" fmla="*/ 536 h 1108"/>
                    <a:gd name="T90" fmla="*/ 756 w 792"/>
                    <a:gd name="T91" fmla="*/ 300 h 1108"/>
                    <a:gd name="T92" fmla="*/ 74 w 792"/>
                    <a:gd name="T93" fmla="*/ 522 h 1108"/>
                    <a:gd name="T94" fmla="*/ 74 w 792"/>
                    <a:gd name="T95" fmla="*/ 522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2" h="1108">
                      <a:moveTo>
                        <a:pt x="792" y="30"/>
                      </a:moveTo>
                      <a:lnTo>
                        <a:pt x="792" y="30"/>
                      </a:lnTo>
                      <a:lnTo>
                        <a:pt x="786" y="20"/>
                      </a:lnTo>
                      <a:lnTo>
                        <a:pt x="780" y="16"/>
                      </a:lnTo>
                      <a:lnTo>
                        <a:pt x="774" y="12"/>
                      </a:lnTo>
                      <a:lnTo>
                        <a:pt x="774" y="12"/>
                      </a:lnTo>
                      <a:lnTo>
                        <a:pt x="764" y="6"/>
                      </a:lnTo>
                      <a:lnTo>
                        <a:pt x="752" y="4"/>
                      </a:lnTo>
                      <a:lnTo>
                        <a:pt x="732" y="0"/>
                      </a:lnTo>
                      <a:lnTo>
                        <a:pt x="716" y="0"/>
                      </a:lnTo>
                      <a:lnTo>
                        <a:pt x="710" y="0"/>
                      </a:lnTo>
                      <a:lnTo>
                        <a:pt x="622" y="26"/>
                      </a:lnTo>
                      <a:lnTo>
                        <a:pt x="522" y="78"/>
                      </a:lnTo>
                      <a:lnTo>
                        <a:pt x="418" y="162"/>
                      </a:lnTo>
                      <a:lnTo>
                        <a:pt x="338" y="244"/>
                      </a:lnTo>
                      <a:lnTo>
                        <a:pt x="230" y="382"/>
                      </a:lnTo>
                      <a:lnTo>
                        <a:pt x="166" y="484"/>
                      </a:lnTo>
                      <a:lnTo>
                        <a:pt x="128" y="552"/>
                      </a:lnTo>
                      <a:lnTo>
                        <a:pt x="118" y="576"/>
                      </a:lnTo>
                      <a:lnTo>
                        <a:pt x="118" y="576"/>
                      </a:lnTo>
                      <a:lnTo>
                        <a:pt x="118" y="570"/>
                      </a:lnTo>
                      <a:lnTo>
                        <a:pt x="118" y="570"/>
                      </a:lnTo>
                      <a:lnTo>
                        <a:pt x="114" y="562"/>
                      </a:lnTo>
                      <a:lnTo>
                        <a:pt x="106" y="550"/>
                      </a:lnTo>
                      <a:lnTo>
                        <a:pt x="106" y="550"/>
                      </a:lnTo>
                      <a:lnTo>
                        <a:pt x="110" y="544"/>
                      </a:lnTo>
                      <a:lnTo>
                        <a:pt x="112" y="538"/>
                      </a:lnTo>
                      <a:lnTo>
                        <a:pt x="112" y="538"/>
                      </a:lnTo>
                      <a:lnTo>
                        <a:pt x="110" y="530"/>
                      </a:lnTo>
                      <a:lnTo>
                        <a:pt x="106" y="526"/>
                      </a:lnTo>
                      <a:lnTo>
                        <a:pt x="102" y="522"/>
                      </a:lnTo>
                      <a:lnTo>
                        <a:pt x="94" y="520"/>
                      </a:lnTo>
                      <a:lnTo>
                        <a:pt x="94" y="520"/>
                      </a:lnTo>
                      <a:lnTo>
                        <a:pt x="92" y="520"/>
                      </a:lnTo>
                      <a:lnTo>
                        <a:pt x="94" y="516"/>
                      </a:lnTo>
                      <a:lnTo>
                        <a:pt x="90" y="516"/>
                      </a:lnTo>
                      <a:lnTo>
                        <a:pt x="86" y="516"/>
                      </a:lnTo>
                      <a:lnTo>
                        <a:pt x="86" y="516"/>
                      </a:lnTo>
                      <a:lnTo>
                        <a:pt x="80" y="512"/>
                      </a:lnTo>
                      <a:lnTo>
                        <a:pt x="80" y="512"/>
                      </a:lnTo>
                      <a:lnTo>
                        <a:pt x="80" y="512"/>
                      </a:lnTo>
                      <a:lnTo>
                        <a:pt x="76" y="514"/>
                      </a:lnTo>
                      <a:lnTo>
                        <a:pt x="72" y="512"/>
                      </a:lnTo>
                      <a:lnTo>
                        <a:pt x="72" y="516"/>
                      </a:lnTo>
                      <a:lnTo>
                        <a:pt x="68" y="516"/>
                      </a:lnTo>
                      <a:lnTo>
                        <a:pt x="66" y="516"/>
                      </a:lnTo>
                      <a:lnTo>
                        <a:pt x="68" y="520"/>
                      </a:lnTo>
                      <a:lnTo>
                        <a:pt x="68" y="522"/>
                      </a:lnTo>
                      <a:lnTo>
                        <a:pt x="68" y="522"/>
                      </a:lnTo>
                      <a:lnTo>
                        <a:pt x="62" y="520"/>
                      </a:lnTo>
                      <a:lnTo>
                        <a:pt x="62" y="520"/>
                      </a:lnTo>
                      <a:lnTo>
                        <a:pt x="56" y="522"/>
                      </a:lnTo>
                      <a:lnTo>
                        <a:pt x="50" y="526"/>
                      </a:lnTo>
                      <a:lnTo>
                        <a:pt x="46" y="530"/>
                      </a:lnTo>
                      <a:lnTo>
                        <a:pt x="44" y="538"/>
                      </a:lnTo>
                      <a:lnTo>
                        <a:pt x="44" y="538"/>
                      </a:lnTo>
                      <a:lnTo>
                        <a:pt x="46" y="542"/>
                      </a:lnTo>
                      <a:lnTo>
                        <a:pt x="48" y="548"/>
                      </a:lnTo>
                      <a:lnTo>
                        <a:pt x="48" y="548"/>
                      </a:lnTo>
                      <a:lnTo>
                        <a:pt x="40" y="560"/>
                      </a:lnTo>
                      <a:lnTo>
                        <a:pt x="36" y="568"/>
                      </a:lnTo>
                      <a:lnTo>
                        <a:pt x="28" y="552"/>
                      </a:lnTo>
                      <a:lnTo>
                        <a:pt x="0" y="502"/>
                      </a:lnTo>
                      <a:lnTo>
                        <a:pt x="0" y="900"/>
                      </a:lnTo>
                      <a:lnTo>
                        <a:pt x="0" y="900"/>
                      </a:lnTo>
                      <a:lnTo>
                        <a:pt x="18" y="834"/>
                      </a:lnTo>
                      <a:lnTo>
                        <a:pt x="32" y="782"/>
                      </a:lnTo>
                      <a:lnTo>
                        <a:pt x="46" y="738"/>
                      </a:lnTo>
                      <a:lnTo>
                        <a:pt x="44" y="766"/>
                      </a:lnTo>
                      <a:lnTo>
                        <a:pt x="38" y="814"/>
                      </a:lnTo>
                      <a:lnTo>
                        <a:pt x="40" y="832"/>
                      </a:lnTo>
                      <a:lnTo>
                        <a:pt x="32" y="854"/>
                      </a:lnTo>
                      <a:lnTo>
                        <a:pt x="32" y="888"/>
                      </a:lnTo>
                      <a:lnTo>
                        <a:pt x="32" y="896"/>
                      </a:lnTo>
                      <a:lnTo>
                        <a:pt x="32" y="946"/>
                      </a:lnTo>
                      <a:lnTo>
                        <a:pt x="40" y="950"/>
                      </a:lnTo>
                      <a:lnTo>
                        <a:pt x="40" y="958"/>
                      </a:lnTo>
                      <a:lnTo>
                        <a:pt x="32" y="964"/>
                      </a:lnTo>
                      <a:lnTo>
                        <a:pt x="32" y="988"/>
                      </a:lnTo>
                      <a:lnTo>
                        <a:pt x="32" y="1026"/>
                      </a:lnTo>
                      <a:lnTo>
                        <a:pt x="48" y="1058"/>
                      </a:lnTo>
                      <a:lnTo>
                        <a:pt x="72" y="1078"/>
                      </a:lnTo>
                      <a:lnTo>
                        <a:pt x="76" y="1056"/>
                      </a:lnTo>
                      <a:lnTo>
                        <a:pt x="80" y="1078"/>
                      </a:lnTo>
                      <a:lnTo>
                        <a:pt x="104" y="1058"/>
                      </a:lnTo>
                      <a:lnTo>
                        <a:pt x="120" y="1026"/>
                      </a:lnTo>
                      <a:lnTo>
                        <a:pt x="120" y="988"/>
                      </a:lnTo>
                      <a:lnTo>
                        <a:pt x="120" y="964"/>
                      </a:lnTo>
                      <a:lnTo>
                        <a:pt x="112" y="958"/>
                      </a:lnTo>
                      <a:lnTo>
                        <a:pt x="112" y="950"/>
                      </a:lnTo>
                      <a:lnTo>
                        <a:pt x="120" y="946"/>
                      </a:lnTo>
                      <a:lnTo>
                        <a:pt x="120" y="896"/>
                      </a:lnTo>
                      <a:lnTo>
                        <a:pt x="120" y="888"/>
                      </a:lnTo>
                      <a:lnTo>
                        <a:pt x="120" y="854"/>
                      </a:lnTo>
                      <a:lnTo>
                        <a:pt x="112" y="832"/>
                      </a:lnTo>
                      <a:lnTo>
                        <a:pt x="114" y="814"/>
                      </a:lnTo>
                      <a:lnTo>
                        <a:pt x="108" y="766"/>
                      </a:lnTo>
                      <a:lnTo>
                        <a:pt x="106" y="738"/>
                      </a:lnTo>
                      <a:lnTo>
                        <a:pt x="106" y="738"/>
                      </a:lnTo>
                      <a:lnTo>
                        <a:pt x="108" y="732"/>
                      </a:lnTo>
                      <a:lnTo>
                        <a:pt x="108" y="732"/>
                      </a:lnTo>
                      <a:lnTo>
                        <a:pt x="122" y="778"/>
                      </a:lnTo>
                      <a:lnTo>
                        <a:pt x="138" y="834"/>
                      </a:lnTo>
                      <a:lnTo>
                        <a:pt x="156" y="900"/>
                      </a:lnTo>
                      <a:lnTo>
                        <a:pt x="156" y="900"/>
                      </a:lnTo>
                      <a:lnTo>
                        <a:pt x="174" y="942"/>
                      </a:lnTo>
                      <a:lnTo>
                        <a:pt x="190" y="978"/>
                      </a:lnTo>
                      <a:lnTo>
                        <a:pt x="204" y="1010"/>
                      </a:lnTo>
                      <a:lnTo>
                        <a:pt x="204" y="1010"/>
                      </a:lnTo>
                      <a:lnTo>
                        <a:pt x="218" y="1034"/>
                      </a:lnTo>
                      <a:lnTo>
                        <a:pt x="230" y="1050"/>
                      </a:lnTo>
                      <a:lnTo>
                        <a:pt x="242" y="1064"/>
                      </a:lnTo>
                      <a:lnTo>
                        <a:pt x="268" y="1090"/>
                      </a:lnTo>
                      <a:lnTo>
                        <a:pt x="284" y="1100"/>
                      </a:lnTo>
                      <a:lnTo>
                        <a:pt x="294" y="1102"/>
                      </a:lnTo>
                      <a:lnTo>
                        <a:pt x="294" y="1102"/>
                      </a:lnTo>
                      <a:lnTo>
                        <a:pt x="296" y="1100"/>
                      </a:lnTo>
                      <a:lnTo>
                        <a:pt x="300" y="1098"/>
                      </a:lnTo>
                      <a:lnTo>
                        <a:pt x="308" y="1100"/>
                      </a:lnTo>
                      <a:lnTo>
                        <a:pt x="316" y="1104"/>
                      </a:lnTo>
                      <a:lnTo>
                        <a:pt x="316" y="1104"/>
                      </a:lnTo>
                      <a:lnTo>
                        <a:pt x="322" y="1108"/>
                      </a:lnTo>
                      <a:lnTo>
                        <a:pt x="350" y="1108"/>
                      </a:lnTo>
                      <a:lnTo>
                        <a:pt x="366" y="1096"/>
                      </a:lnTo>
                      <a:lnTo>
                        <a:pt x="384" y="1082"/>
                      </a:lnTo>
                      <a:lnTo>
                        <a:pt x="384" y="1082"/>
                      </a:lnTo>
                      <a:lnTo>
                        <a:pt x="396" y="1076"/>
                      </a:lnTo>
                      <a:lnTo>
                        <a:pt x="408" y="1072"/>
                      </a:lnTo>
                      <a:lnTo>
                        <a:pt x="418" y="1068"/>
                      </a:lnTo>
                      <a:lnTo>
                        <a:pt x="418" y="1068"/>
                      </a:lnTo>
                      <a:lnTo>
                        <a:pt x="426" y="1064"/>
                      </a:lnTo>
                      <a:lnTo>
                        <a:pt x="432" y="1058"/>
                      </a:lnTo>
                      <a:lnTo>
                        <a:pt x="438" y="1050"/>
                      </a:lnTo>
                      <a:lnTo>
                        <a:pt x="438" y="1050"/>
                      </a:lnTo>
                      <a:lnTo>
                        <a:pt x="446" y="1040"/>
                      </a:lnTo>
                      <a:lnTo>
                        <a:pt x="454" y="1034"/>
                      </a:lnTo>
                      <a:lnTo>
                        <a:pt x="458" y="1032"/>
                      </a:lnTo>
                      <a:lnTo>
                        <a:pt x="462" y="1030"/>
                      </a:lnTo>
                      <a:lnTo>
                        <a:pt x="462" y="1030"/>
                      </a:lnTo>
                      <a:lnTo>
                        <a:pt x="470" y="1030"/>
                      </a:lnTo>
                      <a:lnTo>
                        <a:pt x="480" y="1026"/>
                      </a:lnTo>
                      <a:lnTo>
                        <a:pt x="492" y="1014"/>
                      </a:lnTo>
                      <a:lnTo>
                        <a:pt x="492" y="1014"/>
                      </a:lnTo>
                      <a:lnTo>
                        <a:pt x="502" y="1002"/>
                      </a:lnTo>
                      <a:lnTo>
                        <a:pt x="506" y="992"/>
                      </a:lnTo>
                      <a:lnTo>
                        <a:pt x="506" y="992"/>
                      </a:lnTo>
                      <a:lnTo>
                        <a:pt x="506" y="992"/>
                      </a:lnTo>
                      <a:lnTo>
                        <a:pt x="508" y="988"/>
                      </a:lnTo>
                      <a:lnTo>
                        <a:pt x="514" y="982"/>
                      </a:lnTo>
                      <a:lnTo>
                        <a:pt x="526" y="976"/>
                      </a:lnTo>
                      <a:lnTo>
                        <a:pt x="526" y="976"/>
                      </a:lnTo>
                      <a:lnTo>
                        <a:pt x="534" y="974"/>
                      </a:lnTo>
                      <a:lnTo>
                        <a:pt x="538" y="970"/>
                      </a:lnTo>
                      <a:lnTo>
                        <a:pt x="546" y="962"/>
                      </a:lnTo>
                      <a:lnTo>
                        <a:pt x="548" y="954"/>
                      </a:lnTo>
                      <a:lnTo>
                        <a:pt x="550" y="952"/>
                      </a:lnTo>
                      <a:lnTo>
                        <a:pt x="560" y="916"/>
                      </a:lnTo>
                      <a:lnTo>
                        <a:pt x="576" y="890"/>
                      </a:lnTo>
                      <a:lnTo>
                        <a:pt x="576" y="860"/>
                      </a:lnTo>
                      <a:lnTo>
                        <a:pt x="576" y="860"/>
                      </a:lnTo>
                      <a:lnTo>
                        <a:pt x="578" y="850"/>
                      </a:lnTo>
                      <a:lnTo>
                        <a:pt x="580" y="840"/>
                      </a:lnTo>
                      <a:lnTo>
                        <a:pt x="580" y="832"/>
                      </a:lnTo>
                      <a:lnTo>
                        <a:pt x="580" y="832"/>
                      </a:lnTo>
                      <a:lnTo>
                        <a:pt x="576" y="820"/>
                      </a:lnTo>
                      <a:lnTo>
                        <a:pt x="572" y="808"/>
                      </a:lnTo>
                      <a:lnTo>
                        <a:pt x="566" y="792"/>
                      </a:lnTo>
                      <a:lnTo>
                        <a:pt x="524" y="726"/>
                      </a:lnTo>
                      <a:lnTo>
                        <a:pt x="524" y="726"/>
                      </a:lnTo>
                      <a:lnTo>
                        <a:pt x="474" y="680"/>
                      </a:lnTo>
                      <a:lnTo>
                        <a:pt x="474" y="680"/>
                      </a:lnTo>
                      <a:lnTo>
                        <a:pt x="460" y="674"/>
                      </a:lnTo>
                      <a:lnTo>
                        <a:pt x="438" y="666"/>
                      </a:lnTo>
                      <a:lnTo>
                        <a:pt x="384" y="646"/>
                      </a:lnTo>
                      <a:lnTo>
                        <a:pt x="524" y="634"/>
                      </a:lnTo>
                      <a:lnTo>
                        <a:pt x="564" y="630"/>
                      </a:lnTo>
                      <a:lnTo>
                        <a:pt x="606" y="624"/>
                      </a:lnTo>
                      <a:lnTo>
                        <a:pt x="636" y="608"/>
                      </a:lnTo>
                      <a:lnTo>
                        <a:pt x="666" y="580"/>
                      </a:lnTo>
                      <a:lnTo>
                        <a:pt x="694" y="536"/>
                      </a:lnTo>
                      <a:lnTo>
                        <a:pt x="714" y="486"/>
                      </a:lnTo>
                      <a:lnTo>
                        <a:pt x="724" y="454"/>
                      </a:lnTo>
                      <a:lnTo>
                        <a:pt x="742" y="360"/>
                      </a:lnTo>
                      <a:lnTo>
                        <a:pt x="756" y="300"/>
                      </a:lnTo>
                      <a:lnTo>
                        <a:pt x="788" y="150"/>
                      </a:lnTo>
                      <a:lnTo>
                        <a:pt x="792" y="100"/>
                      </a:lnTo>
                      <a:lnTo>
                        <a:pt x="792" y="30"/>
                      </a:lnTo>
                      <a:close/>
                      <a:moveTo>
                        <a:pt x="74" y="522"/>
                      </a:moveTo>
                      <a:lnTo>
                        <a:pt x="74" y="524"/>
                      </a:lnTo>
                      <a:lnTo>
                        <a:pt x="72" y="522"/>
                      </a:lnTo>
                      <a:lnTo>
                        <a:pt x="74" y="522"/>
                      </a:lnTo>
                      <a:lnTo>
                        <a:pt x="74" y="522"/>
                      </a:lnTo>
                      <a:close/>
                    </a:path>
                  </a:pathLst>
                </a:custGeom>
                <a:solidFill>
                  <a:schemeClr val="bg2">
                    <a:lumMod val="60000"/>
                    <a:lumOff val="40000"/>
                    <a:alpha val="14000"/>
                  </a:schemeClr>
                </a:solidFill>
                <a:ln w="9525">
                  <a:solidFill>
                    <a:schemeClr val="tx2">
                      <a:lumMod val="60000"/>
                      <a:lumOff val="40000"/>
                      <a:alpha val="16000"/>
                    </a:schemeClr>
                  </a:solidFill>
                  <a:round/>
                  <a:headEnd/>
                  <a:tailEnd/>
                </a:ln>
                <a:effectLst>
                  <a:glow rad="63500">
                    <a:schemeClr val="bg2">
                      <a:lumMod val="60000"/>
                      <a:lumOff val="40000"/>
                      <a:alpha val="16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5" name="Group 97"/>
              <p:cNvGrpSpPr>
                <a:grpSpLocks noChangeAspect="1"/>
              </p:cNvGrpSpPr>
              <p:nvPr/>
            </p:nvGrpSpPr>
            <p:grpSpPr>
              <a:xfrm>
                <a:off x="4876750" y="5704502"/>
                <a:ext cx="1752575" cy="1153497"/>
                <a:chOff x="4978400" y="152400"/>
                <a:chExt cx="2489200" cy="1638300"/>
              </a:xfrm>
              <a:solidFill>
                <a:schemeClr val="bg2">
                  <a:lumMod val="50000"/>
                  <a:lumOff val="50000"/>
                  <a:alpha val="8000"/>
                </a:schemeClr>
              </a:solidFill>
            </p:grpSpPr>
            <p:sp>
              <p:nvSpPr>
                <p:cNvPr id="196" name="Freeform 28"/>
                <p:cNvSpPr>
                  <a:spLocks/>
                </p:cNvSpPr>
                <p:nvPr/>
              </p:nvSpPr>
              <p:spPr bwMode="auto">
                <a:xfrm>
                  <a:off x="6003925" y="923925"/>
                  <a:ext cx="22225" cy="546100"/>
                </a:xfrm>
                <a:custGeom>
                  <a:avLst/>
                  <a:gdLst>
                    <a:gd name="T0" fmla="*/ 12 w 14"/>
                    <a:gd name="T1" fmla="*/ 344 h 344"/>
                    <a:gd name="T2" fmla="*/ 12 w 14"/>
                    <a:gd name="T3" fmla="*/ 344 h 344"/>
                    <a:gd name="T4" fmla="*/ 14 w 14"/>
                    <a:gd name="T5" fmla="*/ 344 h 344"/>
                    <a:gd name="T6" fmla="*/ 14 w 14"/>
                    <a:gd name="T7" fmla="*/ 344 h 344"/>
                    <a:gd name="T8" fmla="*/ 14 w 14"/>
                    <a:gd name="T9" fmla="*/ 326 h 344"/>
                    <a:gd name="T10" fmla="*/ 14 w 14"/>
                    <a:gd name="T11" fmla="*/ 58 h 344"/>
                    <a:gd name="T12" fmla="*/ 14 w 14"/>
                    <a:gd name="T13" fmla="*/ 58 h 344"/>
                    <a:gd name="T14" fmla="*/ 14 w 14"/>
                    <a:gd name="T15" fmla="*/ 30 h 344"/>
                    <a:gd name="T16" fmla="*/ 14 w 14"/>
                    <a:gd name="T17" fmla="*/ 30 h 344"/>
                    <a:gd name="T18" fmla="*/ 12 w 14"/>
                    <a:gd name="T19" fmla="*/ 16 h 344"/>
                    <a:gd name="T20" fmla="*/ 8 w 14"/>
                    <a:gd name="T21" fmla="*/ 4 h 344"/>
                    <a:gd name="T22" fmla="*/ 8 w 14"/>
                    <a:gd name="T23" fmla="*/ 4 h 344"/>
                    <a:gd name="T24" fmla="*/ 6 w 14"/>
                    <a:gd name="T25" fmla="*/ 2 h 344"/>
                    <a:gd name="T26" fmla="*/ 4 w 14"/>
                    <a:gd name="T27" fmla="*/ 0 h 344"/>
                    <a:gd name="T28" fmla="*/ 2 w 14"/>
                    <a:gd name="T29" fmla="*/ 0 h 344"/>
                    <a:gd name="T30" fmla="*/ 0 w 14"/>
                    <a:gd name="T31" fmla="*/ 2 h 344"/>
                    <a:gd name="T32" fmla="*/ 0 w 14"/>
                    <a:gd name="T33" fmla="*/ 2 h 344"/>
                    <a:gd name="T34" fmla="*/ 0 w 14"/>
                    <a:gd name="T35" fmla="*/ 10 h 344"/>
                    <a:gd name="T36" fmla="*/ 0 w 14"/>
                    <a:gd name="T37" fmla="*/ 18 h 344"/>
                    <a:gd name="T38" fmla="*/ 0 w 14"/>
                    <a:gd name="T39" fmla="*/ 18 h 344"/>
                    <a:gd name="T40" fmla="*/ 2 w 14"/>
                    <a:gd name="T41" fmla="*/ 30 h 344"/>
                    <a:gd name="T42" fmla="*/ 4 w 14"/>
                    <a:gd name="T43" fmla="*/ 44 h 344"/>
                    <a:gd name="T44" fmla="*/ 10 w 14"/>
                    <a:gd name="T45" fmla="*/ 326 h 344"/>
                    <a:gd name="T46" fmla="*/ 10 w 14"/>
                    <a:gd name="T47" fmla="*/ 326 h 344"/>
                    <a:gd name="T48" fmla="*/ 10 w 14"/>
                    <a:gd name="T49" fmla="*/ 338 h 344"/>
                    <a:gd name="T50" fmla="*/ 12 w 14"/>
                    <a:gd name="T51" fmla="*/ 344 h 344"/>
                    <a:gd name="T52" fmla="*/ 12 w 14"/>
                    <a:gd name="T53"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344">
                      <a:moveTo>
                        <a:pt x="12" y="344"/>
                      </a:moveTo>
                      <a:lnTo>
                        <a:pt x="12" y="344"/>
                      </a:lnTo>
                      <a:lnTo>
                        <a:pt x="14" y="344"/>
                      </a:lnTo>
                      <a:lnTo>
                        <a:pt x="14" y="344"/>
                      </a:lnTo>
                      <a:lnTo>
                        <a:pt x="14" y="326"/>
                      </a:lnTo>
                      <a:lnTo>
                        <a:pt x="14" y="58"/>
                      </a:lnTo>
                      <a:lnTo>
                        <a:pt x="14" y="58"/>
                      </a:lnTo>
                      <a:lnTo>
                        <a:pt x="14" y="30"/>
                      </a:lnTo>
                      <a:lnTo>
                        <a:pt x="14" y="30"/>
                      </a:lnTo>
                      <a:lnTo>
                        <a:pt x="12" y="16"/>
                      </a:lnTo>
                      <a:lnTo>
                        <a:pt x="8" y="4"/>
                      </a:lnTo>
                      <a:lnTo>
                        <a:pt x="8" y="4"/>
                      </a:lnTo>
                      <a:lnTo>
                        <a:pt x="6" y="2"/>
                      </a:lnTo>
                      <a:lnTo>
                        <a:pt x="4" y="0"/>
                      </a:lnTo>
                      <a:lnTo>
                        <a:pt x="2" y="0"/>
                      </a:lnTo>
                      <a:lnTo>
                        <a:pt x="0" y="2"/>
                      </a:lnTo>
                      <a:lnTo>
                        <a:pt x="0" y="2"/>
                      </a:lnTo>
                      <a:lnTo>
                        <a:pt x="0" y="10"/>
                      </a:lnTo>
                      <a:lnTo>
                        <a:pt x="0" y="18"/>
                      </a:lnTo>
                      <a:lnTo>
                        <a:pt x="0" y="18"/>
                      </a:lnTo>
                      <a:lnTo>
                        <a:pt x="2" y="30"/>
                      </a:lnTo>
                      <a:lnTo>
                        <a:pt x="4" y="44"/>
                      </a:lnTo>
                      <a:lnTo>
                        <a:pt x="10" y="326"/>
                      </a:lnTo>
                      <a:lnTo>
                        <a:pt x="10" y="326"/>
                      </a:lnTo>
                      <a:lnTo>
                        <a:pt x="10" y="338"/>
                      </a:lnTo>
                      <a:lnTo>
                        <a:pt x="12" y="344"/>
                      </a:lnTo>
                      <a:lnTo>
                        <a:pt x="1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7" name="Freeform 29"/>
                <p:cNvSpPr>
                  <a:spLocks/>
                </p:cNvSpPr>
                <p:nvPr/>
              </p:nvSpPr>
              <p:spPr bwMode="auto">
                <a:xfrm>
                  <a:off x="6019800" y="14827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8" name="Freeform 30"/>
                <p:cNvSpPr>
                  <a:spLocks/>
                </p:cNvSpPr>
                <p:nvPr/>
              </p:nvSpPr>
              <p:spPr bwMode="auto">
                <a:xfrm>
                  <a:off x="6045200" y="1257300"/>
                  <a:ext cx="501650" cy="228600"/>
                </a:xfrm>
                <a:custGeom>
                  <a:avLst/>
                  <a:gdLst>
                    <a:gd name="T0" fmla="*/ 2 w 316"/>
                    <a:gd name="T1" fmla="*/ 144 h 144"/>
                    <a:gd name="T2" fmla="*/ 2 w 316"/>
                    <a:gd name="T3" fmla="*/ 144 h 144"/>
                    <a:gd name="T4" fmla="*/ 18 w 316"/>
                    <a:gd name="T5" fmla="*/ 138 h 144"/>
                    <a:gd name="T6" fmla="*/ 276 w 316"/>
                    <a:gd name="T7" fmla="*/ 20 h 144"/>
                    <a:gd name="T8" fmla="*/ 276 w 316"/>
                    <a:gd name="T9" fmla="*/ 20 h 144"/>
                    <a:gd name="T10" fmla="*/ 288 w 316"/>
                    <a:gd name="T11" fmla="*/ 16 h 144"/>
                    <a:gd name="T12" fmla="*/ 298 w 316"/>
                    <a:gd name="T13" fmla="*/ 12 h 144"/>
                    <a:gd name="T14" fmla="*/ 298 w 316"/>
                    <a:gd name="T15" fmla="*/ 12 h 144"/>
                    <a:gd name="T16" fmla="*/ 306 w 316"/>
                    <a:gd name="T17" fmla="*/ 10 h 144"/>
                    <a:gd name="T18" fmla="*/ 314 w 316"/>
                    <a:gd name="T19" fmla="*/ 6 h 144"/>
                    <a:gd name="T20" fmla="*/ 314 w 316"/>
                    <a:gd name="T21" fmla="*/ 6 h 144"/>
                    <a:gd name="T22" fmla="*/ 316 w 316"/>
                    <a:gd name="T23" fmla="*/ 2 h 144"/>
                    <a:gd name="T24" fmla="*/ 314 w 316"/>
                    <a:gd name="T25" fmla="*/ 0 h 144"/>
                    <a:gd name="T26" fmla="*/ 312 w 316"/>
                    <a:gd name="T27" fmla="*/ 0 h 144"/>
                    <a:gd name="T28" fmla="*/ 308 w 316"/>
                    <a:gd name="T29" fmla="*/ 0 h 144"/>
                    <a:gd name="T30" fmla="*/ 308 w 316"/>
                    <a:gd name="T31" fmla="*/ 0 h 144"/>
                    <a:gd name="T32" fmla="*/ 296 w 316"/>
                    <a:gd name="T33" fmla="*/ 2 h 144"/>
                    <a:gd name="T34" fmla="*/ 284 w 316"/>
                    <a:gd name="T35" fmla="*/ 6 h 144"/>
                    <a:gd name="T36" fmla="*/ 284 w 316"/>
                    <a:gd name="T37" fmla="*/ 6 h 144"/>
                    <a:gd name="T38" fmla="*/ 258 w 316"/>
                    <a:gd name="T39" fmla="*/ 18 h 144"/>
                    <a:gd name="T40" fmla="*/ 16 w 316"/>
                    <a:gd name="T41" fmla="*/ 132 h 144"/>
                    <a:gd name="T42" fmla="*/ 16 w 316"/>
                    <a:gd name="T43" fmla="*/ 132 h 144"/>
                    <a:gd name="T44" fmla="*/ 0 w 316"/>
                    <a:gd name="T45" fmla="*/ 140 h 144"/>
                    <a:gd name="T46" fmla="*/ 0 w 316"/>
                    <a:gd name="T47" fmla="*/ 140 h 144"/>
                    <a:gd name="T48" fmla="*/ 0 w 316"/>
                    <a:gd name="T49" fmla="*/ 142 h 144"/>
                    <a:gd name="T50" fmla="*/ 0 w 316"/>
                    <a:gd name="T51" fmla="*/ 142 h 144"/>
                    <a:gd name="T52" fmla="*/ 2 w 316"/>
                    <a:gd name="T53" fmla="*/ 144 h 144"/>
                    <a:gd name="T54" fmla="*/ 2 w 316"/>
                    <a:gd name="T5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6" h="144">
                      <a:moveTo>
                        <a:pt x="2" y="144"/>
                      </a:moveTo>
                      <a:lnTo>
                        <a:pt x="2" y="144"/>
                      </a:lnTo>
                      <a:lnTo>
                        <a:pt x="18" y="138"/>
                      </a:lnTo>
                      <a:lnTo>
                        <a:pt x="276" y="20"/>
                      </a:lnTo>
                      <a:lnTo>
                        <a:pt x="276" y="20"/>
                      </a:lnTo>
                      <a:lnTo>
                        <a:pt x="288" y="16"/>
                      </a:lnTo>
                      <a:lnTo>
                        <a:pt x="298" y="12"/>
                      </a:lnTo>
                      <a:lnTo>
                        <a:pt x="298" y="12"/>
                      </a:lnTo>
                      <a:lnTo>
                        <a:pt x="306" y="10"/>
                      </a:lnTo>
                      <a:lnTo>
                        <a:pt x="314" y="6"/>
                      </a:lnTo>
                      <a:lnTo>
                        <a:pt x="314" y="6"/>
                      </a:lnTo>
                      <a:lnTo>
                        <a:pt x="316" y="2"/>
                      </a:lnTo>
                      <a:lnTo>
                        <a:pt x="314" y="0"/>
                      </a:lnTo>
                      <a:lnTo>
                        <a:pt x="312" y="0"/>
                      </a:lnTo>
                      <a:lnTo>
                        <a:pt x="308" y="0"/>
                      </a:lnTo>
                      <a:lnTo>
                        <a:pt x="308" y="0"/>
                      </a:lnTo>
                      <a:lnTo>
                        <a:pt x="296" y="2"/>
                      </a:lnTo>
                      <a:lnTo>
                        <a:pt x="284" y="6"/>
                      </a:lnTo>
                      <a:lnTo>
                        <a:pt x="284" y="6"/>
                      </a:lnTo>
                      <a:lnTo>
                        <a:pt x="258" y="18"/>
                      </a:lnTo>
                      <a:lnTo>
                        <a:pt x="16" y="132"/>
                      </a:lnTo>
                      <a:lnTo>
                        <a:pt x="16" y="132"/>
                      </a:lnTo>
                      <a:lnTo>
                        <a:pt x="0" y="140"/>
                      </a:lnTo>
                      <a:lnTo>
                        <a:pt x="0" y="140"/>
                      </a:lnTo>
                      <a:lnTo>
                        <a:pt x="0" y="142"/>
                      </a:lnTo>
                      <a:lnTo>
                        <a:pt x="0" y="142"/>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9" name="Freeform 31"/>
                <p:cNvSpPr>
                  <a:spLocks noEditPoints="1"/>
                </p:cNvSpPr>
                <p:nvPr/>
              </p:nvSpPr>
              <p:spPr bwMode="auto">
                <a:xfrm>
                  <a:off x="4978400" y="152400"/>
                  <a:ext cx="2489200" cy="1638300"/>
                </a:xfrm>
                <a:custGeom>
                  <a:avLst/>
                  <a:gdLst>
                    <a:gd name="T0" fmla="*/ 1564 w 1568"/>
                    <a:gd name="T1" fmla="*/ 774 h 1032"/>
                    <a:gd name="T2" fmla="*/ 1550 w 1568"/>
                    <a:gd name="T3" fmla="*/ 756 h 1032"/>
                    <a:gd name="T4" fmla="*/ 1514 w 1568"/>
                    <a:gd name="T5" fmla="*/ 728 h 1032"/>
                    <a:gd name="T6" fmla="*/ 1166 w 1568"/>
                    <a:gd name="T7" fmla="*/ 710 h 1032"/>
                    <a:gd name="T8" fmla="*/ 762 w 1568"/>
                    <a:gd name="T9" fmla="*/ 854 h 1032"/>
                    <a:gd name="T10" fmla="*/ 666 w 1568"/>
                    <a:gd name="T11" fmla="*/ 908 h 1032"/>
                    <a:gd name="T12" fmla="*/ 672 w 1568"/>
                    <a:gd name="T13" fmla="*/ 894 h 1032"/>
                    <a:gd name="T14" fmla="*/ 678 w 1568"/>
                    <a:gd name="T15" fmla="*/ 876 h 1032"/>
                    <a:gd name="T16" fmla="*/ 686 w 1568"/>
                    <a:gd name="T17" fmla="*/ 864 h 1032"/>
                    <a:gd name="T18" fmla="*/ 676 w 1568"/>
                    <a:gd name="T19" fmla="*/ 846 h 1032"/>
                    <a:gd name="T20" fmla="*/ 680 w 1568"/>
                    <a:gd name="T21" fmla="*/ 842 h 1032"/>
                    <a:gd name="T22" fmla="*/ 672 w 1568"/>
                    <a:gd name="T23" fmla="*/ 838 h 1032"/>
                    <a:gd name="T24" fmla="*/ 668 w 1568"/>
                    <a:gd name="T25" fmla="*/ 830 h 1032"/>
                    <a:gd name="T26" fmla="*/ 660 w 1568"/>
                    <a:gd name="T27" fmla="*/ 830 h 1032"/>
                    <a:gd name="T28" fmla="*/ 654 w 1568"/>
                    <a:gd name="T29" fmla="*/ 832 h 1032"/>
                    <a:gd name="T30" fmla="*/ 648 w 1568"/>
                    <a:gd name="T31" fmla="*/ 828 h 1032"/>
                    <a:gd name="T32" fmla="*/ 634 w 1568"/>
                    <a:gd name="T33" fmla="*/ 826 h 1032"/>
                    <a:gd name="T34" fmla="*/ 622 w 1568"/>
                    <a:gd name="T35" fmla="*/ 834 h 1032"/>
                    <a:gd name="T36" fmla="*/ 620 w 1568"/>
                    <a:gd name="T37" fmla="*/ 844 h 1032"/>
                    <a:gd name="T38" fmla="*/ 600 w 1568"/>
                    <a:gd name="T39" fmla="*/ 838 h 1032"/>
                    <a:gd name="T40" fmla="*/ 584 w 1568"/>
                    <a:gd name="T41" fmla="*/ 448 h 1032"/>
                    <a:gd name="T42" fmla="*/ 456 w 1568"/>
                    <a:gd name="T43" fmla="*/ 96 h 1032"/>
                    <a:gd name="T44" fmla="*/ 376 w 1568"/>
                    <a:gd name="T45" fmla="*/ 14 h 1032"/>
                    <a:gd name="T46" fmla="*/ 310 w 1568"/>
                    <a:gd name="T47" fmla="*/ 0 h 1032"/>
                    <a:gd name="T48" fmla="*/ 296 w 1568"/>
                    <a:gd name="T49" fmla="*/ 10 h 1032"/>
                    <a:gd name="T50" fmla="*/ 240 w 1568"/>
                    <a:gd name="T51" fmla="*/ 112 h 1032"/>
                    <a:gd name="T52" fmla="*/ 126 w 1568"/>
                    <a:gd name="T53" fmla="*/ 418 h 1032"/>
                    <a:gd name="T54" fmla="*/ 108 w 1568"/>
                    <a:gd name="T55" fmla="*/ 562 h 1032"/>
                    <a:gd name="T56" fmla="*/ 170 w 1568"/>
                    <a:gd name="T57" fmla="*/ 662 h 1032"/>
                    <a:gd name="T58" fmla="*/ 320 w 1568"/>
                    <a:gd name="T59" fmla="*/ 780 h 1032"/>
                    <a:gd name="T60" fmla="*/ 222 w 1568"/>
                    <a:gd name="T61" fmla="*/ 760 h 1032"/>
                    <a:gd name="T62" fmla="*/ 78 w 1568"/>
                    <a:gd name="T63" fmla="*/ 806 h 1032"/>
                    <a:gd name="T64" fmla="*/ 52 w 1568"/>
                    <a:gd name="T65" fmla="*/ 826 h 1032"/>
                    <a:gd name="T66" fmla="*/ 40 w 1568"/>
                    <a:gd name="T67" fmla="*/ 842 h 1032"/>
                    <a:gd name="T68" fmla="*/ 16 w 1568"/>
                    <a:gd name="T69" fmla="*/ 888 h 1032"/>
                    <a:gd name="T70" fmla="*/ 2 w 1568"/>
                    <a:gd name="T71" fmla="*/ 958 h 1032"/>
                    <a:gd name="T72" fmla="*/ 2 w 1568"/>
                    <a:gd name="T73" fmla="*/ 980 h 1032"/>
                    <a:gd name="T74" fmla="*/ 10 w 1568"/>
                    <a:gd name="T75" fmla="*/ 992 h 1032"/>
                    <a:gd name="T76" fmla="*/ 18 w 1568"/>
                    <a:gd name="T77" fmla="*/ 1016 h 1032"/>
                    <a:gd name="T78" fmla="*/ 18 w 1568"/>
                    <a:gd name="T79" fmla="*/ 1032 h 1032"/>
                    <a:gd name="T80" fmla="*/ 512 w 1568"/>
                    <a:gd name="T81" fmla="*/ 1014 h 1032"/>
                    <a:gd name="T82" fmla="*/ 1388 w 1568"/>
                    <a:gd name="T83" fmla="*/ 1020 h 1032"/>
                    <a:gd name="T84" fmla="*/ 1562 w 1568"/>
                    <a:gd name="T85" fmla="*/ 816 h 1032"/>
                    <a:gd name="T86" fmla="*/ 1568 w 1568"/>
                    <a:gd name="T87" fmla="*/ 806 h 1032"/>
                    <a:gd name="T88" fmla="*/ 656 w 1568"/>
                    <a:gd name="T89" fmla="*/ 838 h 1032"/>
                    <a:gd name="T90" fmla="*/ 656 w 1568"/>
                    <a:gd name="T91" fmla="*/ 838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8" h="1032">
                      <a:moveTo>
                        <a:pt x="1568" y="784"/>
                      </a:moveTo>
                      <a:lnTo>
                        <a:pt x="1568" y="784"/>
                      </a:lnTo>
                      <a:lnTo>
                        <a:pt x="1564" y="774"/>
                      </a:lnTo>
                      <a:lnTo>
                        <a:pt x="1564" y="774"/>
                      </a:lnTo>
                      <a:lnTo>
                        <a:pt x="1558" y="764"/>
                      </a:lnTo>
                      <a:lnTo>
                        <a:pt x="1550" y="756"/>
                      </a:lnTo>
                      <a:lnTo>
                        <a:pt x="1534" y="742"/>
                      </a:lnTo>
                      <a:lnTo>
                        <a:pt x="1520" y="732"/>
                      </a:lnTo>
                      <a:lnTo>
                        <a:pt x="1514" y="728"/>
                      </a:lnTo>
                      <a:lnTo>
                        <a:pt x="1420" y="702"/>
                      </a:lnTo>
                      <a:lnTo>
                        <a:pt x="1302" y="692"/>
                      </a:lnTo>
                      <a:lnTo>
                        <a:pt x="1166" y="710"/>
                      </a:lnTo>
                      <a:lnTo>
                        <a:pt x="1046" y="738"/>
                      </a:lnTo>
                      <a:lnTo>
                        <a:pt x="874" y="800"/>
                      </a:lnTo>
                      <a:lnTo>
                        <a:pt x="762" y="854"/>
                      </a:lnTo>
                      <a:lnTo>
                        <a:pt x="688" y="894"/>
                      </a:lnTo>
                      <a:lnTo>
                        <a:pt x="666" y="908"/>
                      </a:lnTo>
                      <a:lnTo>
                        <a:pt x="666" y="908"/>
                      </a:lnTo>
                      <a:lnTo>
                        <a:pt x="670" y="904"/>
                      </a:lnTo>
                      <a:lnTo>
                        <a:pt x="670" y="904"/>
                      </a:lnTo>
                      <a:lnTo>
                        <a:pt x="672" y="894"/>
                      </a:lnTo>
                      <a:lnTo>
                        <a:pt x="672" y="880"/>
                      </a:lnTo>
                      <a:lnTo>
                        <a:pt x="672" y="880"/>
                      </a:lnTo>
                      <a:lnTo>
                        <a:pt x="678" y="876"/>
                      </a:lnTo>
                      <a:lnTo>
                        <a:pt x="682" y="872"/>
                      </a:lnTo>
                      <a:lnTo>
                        <a:pt x="682" y="872"/>
                      </a:lnTo>
                      <a:lnTo>
                        <a:pt x="686" y="864"/>
                      </a:lnTo>
                      <a:lnTo>
                        <a:pt x="684" y="858"/>
                      </a:lnTo>
                      <a:lnTo>
                        <a:pt x="682" y="852"/>
                      </a:lnTo>
                      <a:lnTo>
                        <a:pt x="676" y="846"/>
                      </a:lnTo>
                      <a:lnTo>
                        <a:pt x="676" y="846"/>
                      </a:lnTo>
                      <a:lnTo>
                        <a:pt x="674" y="846"/>
                      </a:lnTo>
                      <a:lnTo>
                        <a:pt x="680" y="842"/>
                      </a:lnTo>
                      <a:lnTo>
                        <a:pt x="674" y="840"/>
                      </a:lnTo>
                      <a:lnTo>
                        <a:pt x="672" y="838"/>
                      </a:lnTo>
                      <a:lnTo>
                        <a:pt x="672" y="838"/>
                      </a:lnTo>
                      <a:lnTo>
                        <a:pt x="670" y="832"/>
                      </a:lnTo>
                      <a:lnTo>
                        <a:pt x="668" y="832"/>
                      </a:lnTo>
                      <a:lnTo>
                        <a:pt x="668" y="830"/>
                      </a:lnTo>
                      <a:lnTo>
                        <a:pt x="664" y="830"/>
                      </a:lnTo>
                      <a:lnTo>
                        <a:pt x="660" y="828"/>
                      </a:lnTo>
                      <a:lnTo>
                        <a:pt x="660" y="830"/>
                      </a:lnTo>
                      <a:lnTo>
                        <a:pt x="656" y="828"/>
                      </a:lnTo>
                      <a:lnTo>
                        <a:pt x="654" y="826"/>
                      </a:lnTo>
                      <a:lnTo>
                        <a:pt x="654" y="832"/>
                      </a:lnTo>
                      <a:lnTo>
                        <a:pt x="652" y="832"/>
                      </a:lnTo>
                      <a:lnTo>
                        <a:pt x="652" y="832"/>
                      </a:lnTo>
                      <a:lnTo>
                        <a:pt x="648" y="828"/>
                      </a:lnTo>
                      <a:lnTo>
                        <a:pt x="648" y="828"/>
                      </a:lnTo>
                      <a:lnTo>
                        <a:pt x="642" y="826"/>
                      </a:lnTo>
                      <a:lnTo>
                        <a:pt x="634" y="826"/>
                      </a:lnTo>
                      <a:lnTo>
                        <a:pt x="628" y="828"/>
                      </a:lnTo>
                      <a:lnTo>
                        <a:pt x="622" y="834"/>
                      </a:lnTo>
                      <a:lnTo>
                        <a:pt x="622" y="834"/>
                      </a:lnTo>
                      <a:lnTo>
                        <a:pt x="620" y="840"/>
                      </a:lnTo>
                      <a:lnTo>
                        <a:pt x="620" y="844"/>
                      </a:lnTo>
                      <a:lnTo>
                        <a:pt x="620" y="844"/>
                      </a:lnTo>
                      <a:lnTo>
                        <a:pt x="606" y="850"/>
                      </a:lnTo>
                      <a:lnTo>
                        <a:pt x="598" y="856"/>
                      </a:lnTo>
                      <a:lnTo>
                        <a:pt x="600" y="838"/>
                      </a:lnTo>
                      <a:lnTo>
                        <a:pt x="604" y="756"/>
                      </a:lnTo>
                      <a:lnTo>
                        <a:pt x="604" y="630"/>
                      </a:lnTo>
                      <a:lnTo>
                        <a:pt x="584" y="448"/>
                      </a:lnTo>
                      <a:lnTo>
                        <a:pt x="560" y="328"/>
                      </a:lnTo>
                      <a:lnTo>
                        <a:pt x="516" y="198"/>
                      </a:lnTo>
                      <a:lnTo>
                        <a:pt x="456" y="96"/>
                      </a:lnTo>
                      <a:lnTo>
                        <a:pt x="390" y="22"/>
                      </a:lnTo>
                      <a:lnTo>
                        <a:pt x="390" y="22"/>
                      </a:lnTo>
                      <a:lnTo>
                        <a:pt x="376" y="14"/>
                      </a:lnTo>
                      <a:lnTo>
                        <a:pt x="362" y="6"/>
                      </a:lnTo>
                      <a:lnTo>
                        <a:pt x="342" y="0"/>
                      </a:lnTo>
                      <a:lnTo>
                        <a:pt x="310" y="0"/>
                      </a:lnTo>
                      <a:lnTo>
                        <a:pt x="310" y="0"/>
                      </a:lnTo>
                      <a:lnTo>
                        <a:pt x="302" y="4"/>
                      </a:lnTo>
                      <a:lnTo>
                        <a:pt x="296" y="10"/>
                      </a:lnTo>
                      <a:lnTo>
                        <a:pt x="292" y="18"/>
                      </a:lnTo>
                      <a:lnTo>
                        <a:pt x="276" y="42"/>
                      </a:lnTo>
                      <a:lnTo>
                        <a:pt x="240" y="112"/>
                      </a:lnTo>
                      <a:lnTo>
                        <a:pt x="184" y="262"/>
                      </a:lnTo>
                      <a:lnTo>
                        <a:pt x="164" y="324"/>
                      </a:lnTo>
                      <a:lnTo>
                        <a:pt x="126" y="418"/>
                      </a:lnTo>
                      <a:lnTo>
                        <a:pt x="118" y="452"/>
                      </a:lnTo>
                      <a:lnTo>
                        <a:pt x="108" y="508"/>
                      </a:lnTo>
                      <a:lnTo>
                        <a:pt x="108" y="562"/>
                      </a:lnTo>
                      <a:lnTo>
                        <a:pt x="118" y="604"/>
                      </a:lnTo>
                      <a:lnTo>
                        <a:pt x="136" y="634"/>
                      </a:lnTo>
                      <a:lnTo>
                        <a:pt x="170" y="662"/>
                      </a:lnTo>
                      <a:lnTo>
                        <a:pt x="204" y="692"/>
                      </a:lnTo>
                      <a:lnTo>
                        <a:pt x="320" y="780"/>
                      </a:lnTo>
                      <a:lnTo>
                        <a:pt x="320" y="780"/>
                      </a:lnTo>
                      <a:lnTo>
                        <a:pt x="262" y="766"/>
                      </a:lnTo>
                      <a:lnTo>
                        <a:pt x="236" y="760"/>
                      </a:lnTo>
                      <a:lnTo>
                        <a:pt x="222" y="760"/>
                      </a:lnTo>
                      <a:lnTo>
                        <a:pt x="222" y="760"/>
                      </a:lnTo>
                      <a:lnTo>
                        <a:pt x="152" y="772"/>
                      </a:lnTo>
                      <a:lnTo>
                        <a:pt x="78" y="806"/>
                      </a:lnTo>
                      <a:lnTo>
                        <a:pt x="78" y="806"/>
                      </a:lnTo>
                      <a:lnTo>
                        <a:pt x="64" y="818"/>
                      </a:lnTo>
                      <a:lnTo>
                        <a:pt x="52" y="826"/>
                      </a:lnTo>
                      <a:lnTo>
                        <a:pt x="44" y="834"/>
                      </a:lnTo>
                      <a:lnTo>
                        <a:pt x="44" y="834"/>
                      </a:lnTo>
                      <a:lnTo>
                        <a:pt x="40" y="842"/>
                      </a:lnTo>
                      <a:lnTo>
                        <a:pt x="36" y="852"/>
                      </a:lnTo>
                      <a:lnTo>
                        <a:pt x="32" y="862"/>
                      </a:lnTo>
                      <a:lnTo>
                        <a:pt x="16" y="888"/>
                      </a:lnTo>
                      <a:lnTo>
                        <a:pt x="14" y="922"/>
                      </a:lnTo>
                      <a:lnTo>
                        <a:pt x="2" y="958"/>
                      </a:lnTo>
                      <a:lnTo>
                        <a:pt x="2" y="958"/>
                      </a:lnTo>
                      <a:lnTo>
                        <a:pt x="2" y="960"/>
                      </a:lnTo>
                      <a:lnTo>
                        <a:pt x="0" y="968"/>
                      </a:lnTo>
                      <a:lnTo>
                        <a:pt x="2" y="980"/>
                      </a:lnTo>
                      <a:lnTo>
                        <a:pt x="6" y="986"/>
                      </a:lnTo>
                      <a:lnTo>
                        <a:pt x="10" y="992"/>
                      </a:lnTo>
                      <a:lnTo>
                        <a:pt x="10" y="992"/>
                      </a:lnTo>
                      <a:lnTo>
                        <a:pt x="18" y="1004"/>
                      </a:lnTo>
                      <a:lnTo>
                        <a:pt x="20" y="1012"/>
                      </a:lnTo>
                      <a:lnTo>
                        <a:pt x="18" y="1016"/>
                      </a:lnTo>
                      <a:lnTo>
                        <a:pt x="18" y="1018"/>
                      </a:lnTo>
                      <a:lnTo>
                        <a:pt x="18" y="1018"/>
                      </a:lnTo>
                      <a:lnTo>
                        <a:pt x="18" y="1032"/>
                      </a:lnTo>
                      <a:lnTo>
                        <a:pt x="490" y="1032"/>
                      </a:lnTo>
                      <a:lnTo>
                        <a:pt x="490" y="1032"/>
                      </a:lnTo>
                      <a:lnTo>
                        <a:pt x="512" y="1014"/>
                      </a:lnTo>
                      <a:lnTo>
                        <a:pt x="498" y="1032"/>
                      </a:lnTo>
                      <a:lnTo>
                        <a:pt x="1376" y="1032"/>
                      </a:lnTo>
                      <a:lnTo>
                        <a:pt x="1388" y="1020"/>
                      </a:lnTo>
                      <a:lnTo>
                        <a:pt x="1498" y="904"/>
                      </a:lnTo>
                      <a:lnTo>
                        <a:pt x="1546" y="842"/>
                      </a:lnTo>
                      <a:lnTo>
                        <a:pt x="1562" y="816"/>
                      </a:lnTo>
                      <a:lnTo>
                        <a:pt x="1562" y="816"/>
                      </a:lnTo>
                      <a:lnTo>
                        <a:pt x="1564" y="812"/>
                      </a:lnTo>
                      <a:lnTo>
                        <a:pt x="1568" y="806"/>
                      </a:lnTo>
                      <a:lnTo>
                        <a:pt x="1568" y="784"/>
                      </a:lnTo>
                      <a:close/>
                      <a:moveTo>
                        <a:pt x="656" y="838"/>
                      </a:moveTo>
                      <a:lnTo>
                        <a:pt x="656" y="838"/>
                      </a:lnTo>
                      <a:lnTo>
                        <a:pt x="656" y="836"/>
                      </a:lnTo>
                      <a:lnTo>
                        <a:pt x="656" y="838"/>
                      </a:lnTo>
                      <a:lnTo>
                        <a:pt x="656" y="838"/>
                      </a:lnTo>
                      <a:close/>
                    </a:path>
                  </a:pathLst>
                </a:custGeom>
                <a:solidFill>
                  <a:schemeClr val="bg2">
                    <a:lumMod val="60000"/>
                    <a:lumOff val="40000"/>
                    <a:alpha val="9000"/>
                  </a:schemeClr>
                </a:solidFill>
                <a:ln w="9525">
                  <a:solidFill>
                    <a:srgbClr val="FEFFFF">
                      <a:alpha val="12000"/>
                    </a:srgbClr>
                  </a:solidFill>
                  <a:round/>
                  <a:headEnd/>
                  <a:tailEnd/>
                </a:ln>
                <a:effectLst>
                  <a:glow rad="63500">
                    <a:schemeClr val="bg2">
                      <a:lumMod val="60000"/>
                      <a:lumOff val="40000"/>
                      <a:alpha val="11000"/>
                    </a:schemeClr>
                  </a:glow>
                  <a:softEdge rad="12700"/>
                </a:effectLs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86" name="Group 102"/>
              <p:cNvGrpSpPr>
                <a:grpSpLocks noChangeAspect="1"/>
              </p:cNvGrpSpPr>
              <p:nvPr/>
            </p:nvGrpSpPr>
            <p:grpSpPr>
              <a:xfrm>
                <a:off x="7848593" y="1524004"/>
                <a:ext cx="1295399" cy="1685580"/>
                <a:chOff x="7315200" y="5334000"/>
                <a:chExt cx="1054100" cy="1371600"/>
              </a:xfrm>
              <a:solidFill>
                <a:schemeClr val="bg2">
                  <a:lumMod val="50000"/>
                  <a:lumOff val="50000"/>
                  <a:alpha val="8000"/>
                </a:schemeClr>
              </a:solidFill>
            </p:grpSpPr>
            <p:sp>
              <p:nvSpPr>
                <p:cNvPr id="192"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3"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4"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5"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6000"/>
                  </a:schemeClr>
                </a:solidFill>
                <a:ln>
                  <a:noFill/>
                </a:ln>
                <a:effectLst>
                  <a:glow rad="38100">
                    <a:schemeClr val="bg2">
                      <a:lumMod val="50000"/>
                      <a:lumOff val="50000"/>
                      <a:alpha val="15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87" name="Group 112"/>
              <p:cNvGrpSpPr>
                <a:grpSpLocks noChangeAspect="1"/>
              </p:cNvGrpSpPr>
              <p:nvPr/>
            </p:nvGrpSpPr>
            <p:grpSpPr>
              <a:xfrm>
                <a:off x="7679515" y="5943604"/>
                <a:ext cx="1331670" cy="914403"/>
                <a:chOff x="7953375" y="152400"/>
                <a:chExt cx="1775564" cy="1219200"/>
              </a:xfrm>
              <a:solidFill>
                <a:schemeClr val="bg2">
                  <a:lumMod val="50000"/>
                  <a:lumOff val="50000"/>
                  <a:alpha val="8000"/>
                </a:schemeClr>
              </a:solidFill>
            </p:grpSpPr>
            <p:sp>
              <p:nvSpPr>
                <p:cNvPr id="188" name="Freeform 35"/>
                <p:cNvSpPr>
                  <a:spLocks/>
                </p:cNvSpPr>
                <p:nvPr/>
              </p:nvSpPr>
              <p:spPr bwMode="auto">
                <a:xfrm>
                  <a:off x="7953375" y="688975"/>
                  <a:ext cx="269875" cy="127000"/>
                </a:xfrm>
                <a:custGeom>
                  <a:avLst/>
                  <a:gdLst>
                    <a:gd name="T0" fmla="*/ 170 w 170"/>
                    <a:gd name="T1" fmla="*/ 80 h 80"/>
                    <a:gd name="T2" fmla="*/ 170 w 170"/>
                    <a:gd name="T3" fmla="*/ 80 h 80"/>
                    <a:gd name="T4" fmla="*/ 170 w 170"/>
                    <a:gd name="T5" fmla="*/ 80 h 80"/>
                    <a:gd name="T6" fmla="*/ 170 w 170"/>
                    <a:gd name="T7" fmla="*/ 80 h 80"/>
                    <a:gd name="T8" fmla="*/ 154 w 170"/>
                    <a:gd name="T9" fmla="*/ 72 h 80"/>
                    <a:gd name="T10" fmla="*/ 38 w 170"/>
                    <a:gd name="T11" fmla="*/ 14 h 80"/>
                    <a:gd name="T12" fmla="*/ 38 w 170"/>
                    <a:gd name="T13" fmla="*/ 14 h 80"/>
                    <a:gd name="T14" fmla="*/ 18 w 170"/>
                    <a:gd name="T15" fmla="*/ 4 h 80"/>
                    <a:gd name="T16" fmla="*/ 18 w 170"/>
                    <a:gd name="T17" fmla="*/ 4 h 80"/>
                    <a:gd name="T18" fmla="*/ 12 w 170"/>
                    <a:gd name="T19" fmla="*/ 2 h 80"/>
                    <a:gd name="T20" fmla="*/ 4 w 170"/>
                    <a:gd name="T21" fmla="*/ 0 h 80"/>
                    <a:gd name="T22" fmla="*/ 4 w 170"/>
                    <a:gd name="T23" fmla="*/ 0 h 80"/>
                    <a:gd name="T24" fmla="*/ 0 w 170"/>
                    <a:gd name="T25" fmla="*/ 0 h 80"/>
                    <a:gd name="T26" fmla="*/ 2 w 170"/>
                    <a:gd name="T27" fmla="*/ 4 h 80"/>
                    <a:gd name="T28" fmla="*/ 2 w 170"/>
                    <a:gd name="T29" fmla="*/ 4 h 80"/>
                    <a:gd name="T30" fmla="*/ 4 w 170"/>
                    <a:gd name="T31" fmla="*/ 6 h 80"/>
                    <a:gd name="T32" fmla="*/ 10 w 170"/>
                    <a:gd name="T33" fmla="*/ 8 h 80"/>
                    <a:gd name="T34" fmla="*/ 10 w 170"/>
                    <a:gd name="T35" fmla="*/ 8 h 80"/>
                    <a:gd name="T36" fmla="*/ 28 w 170"/>
                    <a:gd name="T37" fmla="*/ 16 h 80"/>
                    <a:gd name="T38" fmla="*/ 154 w 170"/>
                    <a:gd name="T39" fmla="*/ 74 h 80"/>
                    <a:gd name="T40" fmla="*/ 154 w 170"/>
                    <a:gd name="T41" fmla="*/ 74 h 80"/>
                    <a:gd name="T42" fmla="*/ 170 w 170"/>
                    <a:gd name="T43" fmla="*/ 80 h 80"/>
                    <a:gd name="T44" fmla="*/ 170 w 170"/>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 h="80">
                      <a:moveTo>
                        <a:pt x="170" y="80"/>
                      </a:moveTo>
                      <a:lnTo>
                        <a:pt x="170" y="80"/>
                      </a:lnTo>
                      <a:lnTo>
                        <a:pt x="170" y="80"/>
                      </a:lnTo>
                      <a:lnTo>
                        <a:pt x="170" y="80"/>
                      </a:lnTo>
                      <a:lnTo>
                        <a:pt x="154" y="72"/>
                      </a:lnTo>
                      <a:lnTo>
                        <a:pt x="38" y="14"/>
                      </a:lnTo>
                      <a:lnTo>
                        <a:pt x="38" y="14"/>
                      </a:lnTo>
                      <a:lnTo>
                        <a:pt x="18" y="4"/>
                      </a:lnTo>
                      <a:lnTo>
                        <a:pt x="18" y="4"/>
                      </a:lnTo>
                      <a:lnTo>
                        <a:pt x="12" y="2"/>
                      </a:lnTo>
                      <a:lnTo>
                        <a:pt x="4" y="0"/>
                      </a:lnTo>
                      <a:lnTo>
                        <a:pt x="4" y="0"/>
                      </a:lnTo>
                      <a:lnTo>
                        <a:pt x="0" y="0"/>
                      </a:lnTo>
                      <a:lnTo>
                        <a:pt x="2" y="4"/>
                      </a:lnTo>
                      <a:lnTo>
                        <a:pt x="2" y="4"/>
                      </a:lnTo>
                      <a:lnTo>
                        <a:pt x="4" y="6"/>
                      </a:lnTo>
                      <a:lnTo>
                        <a:pt x="10" y="8"/>
                      </a:lnTo>
                      <a:lnTo>
                        <a:pt x="10" y="8"/>
                      </a:lnTo>
                      <a:lnTo>
                        <a:pt x="28" y="16"/>
                      </a:lnTo>
                      <a:lnTo>
                        <a:pt x="154" y="74"/>
                      </a:lnTo>
                      <a:lnTo>
                        <a:pt x="154" y="74"/>
                      </a:lnTo>
                      <a:lnTo>
                        <a:pt x="170" y="80"/>
                      </a:lnTo>
                      <a:lnTo>
                        <a:pt x="17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89" name="Freeform 36"/>
                <p:cNvSpPr>
                  <a:spLocks/>
                </p:cNvSpPr>
                <p:nvPr/>
              </p:nvSpPr>
              <p:spPr bwMode="auto">
                <a:xfrm>
                  <a:off x="8226425" y="82232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0" name="Freeform 37"/>
                <p:cNvSpPr>
                  <a:spLocks/>
                </p:cNvSpPr>
                <p:nvPr/>
              </p:nvSpPr>
              <p:spPr bwMode="auto">
                <a:xfrm>
                  <a:off x="8232775" y="514350"/>
                  <a:ext cx="19050" cy="295275"/>
                </a:xfrm>
                <a:custGeom>
                  <a:avLst/>
                  <a:gdLst>
                    <a:gd name="T0" fmla="*/ 2 w 12"/>
                    <a:gd name="T1" fmla="*/ 186 h 186"/>
                    <a:gd name="T2" fmla="*/ 2 w 12"/>
                    <a:gd name="T3" fmla="*/ 186 h 186"/>
                    <a:gd name="T4" fmla="*/ 4 w 12"/>
                    <a:gd name="T5" fmla="*/ 168 h 186"/>
                    <a:gd name="T6" fmla="*/ 8 w 12"/>
                    <a:gd name="T7" fmla="*/ 30 h 186"/>
                    <a:gd name="T8" fmla="*/ 8 w 12"/>
                    <a:gd name="T9" fmla="*/ 30 h 186"/>
                    <a:gd name="T10" fmla="*/ 10 w 12"/>
                    <a:gd name="T11" fmla="*/ 10 h 186"/>
                    <a:gd name="T12" fmla="*/ 10 w 12"/>
                    <a:gd name="T13" fmla="*/ 10 h 186"/>
                    <a:gd name="T14" fmla="*/ 12 w 12"/>
                    <a:gd name="T15" fmla="*/ 6 h 186"/>
                    <a:gd name="T16" fmla="*/ 10 w 12"/>
                    <a:gd name="T17" fmla="*/ 0 h 186"/>
                    <a:gd name="T18" fmla="*/ 10 w 12"/>
                    <a:gd name="T19" fmla="*/ 0 h 186"/>
                    <a:gd name="T20" fmla="*/ 8 w 12"/>
                    <a:gd name="T21" fmla="*/ 0 h 186"/>
                    <a:gd name="T22" fmla="*/ 6 w 12"/>
                    <a:gd name="T23" fmla="*/ 2 h 186"/>
                    <a:gd name="T24" fmla="*/ 6 w 12"/>
                    <a:gd name="T25" fmla="*/ 2 h 186"/>
                    <a:gd name="T26" fmla="*/ 4 w 12"/>
                    <a:gd name="T27" fmla="*/ 8 h 186"/>
                    <a:gd name="T28" fmla="*/ 4 w 12"/>
                    <a:gd name="T29" fmla="*/ 16 h 186"/>
                    <a:gd name="T30" fmla="*/ 4 w 12"/>
                    <a:gd name="T31" fmla="*/ 16 h 186"/>
                    <a:gd name="T32" fmla="*/ 4 w 12"/>
                    <a:gd name="T33" fmla="*/ 38 h 186"/>
                    <a:gd name="T34" fmla="*/ 0 w 12"/>
                    <a:gd name="T35" fmla="*/ 168 h 186"/>
                    <a:gd name="T36" fmla="*/ 0 w 12"/>
                    <a:gd name="T37" fmla="*/ 168 h 186"/>
                    <a:gd name="T38" fmla="*/ 0 w 12"/>
                    <a:gd name="T39" fmla="*/ 186 h 186"/>
                    <a:gd name="T40" fmla="*/ 0 w 12"/>
                    <a:gd name="T41" fmla="*/ 186 h 186"/>
                    <a:gd name="T42" fmla="*/ 0 w 12"/>
                    <a:gd name="T43" fmla="*/ 186 h 186"/>
                    <a:gd name="T44" fmla="*/ 0 w 12"/>
                    <a:gd name="T45" fmla="*/ 186 h 186"/>
                    <a:gd name="T46" fmla="*/ 2 w 12"/>
                    <a:gd name="T47" fmla="*/ 186 h 186"/>
                    <a:gd name="T48" fmla="*/ 2 w 12"/>
                    <a:gd name="T4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86">
                      <a:moveTo>
                        <a:pt x="2" y="186"/>
                      </a:moveTo>
                      <a:lnTo>
                        <a:pt x="2" y="186"/>
                      </a:lnTo>
                      <a:lnTo>
                        <a:pt x="4" y="168"/>
                      </a:lnTo>
                      <a:lnTo>
                        <a:pt x="8" y="30"/>
                      </a:lnTo>
                      <a:lnTo>
                        <a:pt x="8" y="30"/>
                      </a:lnTo>
                      <a:lnTo>
                        <a:pt x="10" y="10"/>
                      </a:lnTo>
                      <a:lnTo>
                        <a:pt x="10" y="10"/>
                      </a:lnTo>
                      <a:lnTo>
                        <a:pt x="12" y="6"/>
                      </a:lnTo>
                      <a:lnTo>
                        <a:pt x="10" y="0"/>
                      </a:lnTo>
                      <a:lnTo>
                        <a:pt x="10" y="0"/>
                      </a:lnTo>
                      <a:lnTo>
                        <a:pt x="8" y="0"/>
                      </a:lnTo>
                      <a:lnTo>
                        <a:pt x="6" y="2"/>
                      </a:lnTo>
                      <a:lnTo>
                        <a:pt x="6" y="2"/>
                      </a:lnTo>
                      <a:lnTo>
                        <a:pt x="4" y="8"/>
                      </a:lnTo>
                      <a:lnTo>
                        <a:pt x="4" y="16"/>
                      </a:lnTo>
                      <a:lnTo>
                        <a:pt x="4" y="16"/>
                      </a:lnTo>
                      <a:lnTo>
                        <a:pt x="4" y="38"/>
                      </a:lnTo>
                      <a:lnTo>
                        <a:pt x="0" y="168"/>
                      </a:lnTo>
                      <a:lnTo>
                        <a:pt x="0" y="168"/>
                      </a:lnTo>
                      <a:lnTo>
                        <a:pt x="0" y="186"/>
                      </a:lnTo>
                      <a:lnTo>
                        <a:pt x="0" y="186"/>
                      </a:lnTo>
                      <a:lnTo>
                        <a:pt x="0" y="186"/>
                      </a:lnTo>
                      <a:lnTo>
                        <a:pt x="0" y="186"/>
                      </a:lnTo>
                      <a:lnTo>
                        <a:pt x="2" y="186"/>
                      </a:lnTo>
                      <a:lnTo>
                        <a:pt x="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91" name="Freeform 38"/>
                <p:cNvSpPr>
                  <a:spLocks noEditPoints="1"/>
                </p:cNvSpPr>
                <p:nvPr/>
              </p:nvSpPr>
              <p:spPr bwMode="auto">
                <a:xfrm>
                  <a:off x="8274789" y="152400"/>
                  <a:ext cx="1454150" cy="1219200"/>
                </a:xfrm>
                <a:custGeom>
                  <a:avLst/>
                  <a:gdLst>
                    <a:gd name="T0" fmla="*/ 838 w 916"/>
                    <a:gd name="T1" fmla="*/ 674 h 768"/>
                    <a:gd name="T2" fmla="*/ 790 w 916"/>
                    <a:gd name="T3" fmla="*/ 634 h 768"/>
                    <a:gd name="T4" fmla="*/ 780 w 916"/>
                    <a:gd name="T5" fmla="*/ 590 h 768"/>
                    <a:gd name="T6" fmla="*/ 786 w 916"/>
                    <a:gd name="T7" fmla="*/ 556 h 768"/>
                    <a:gd name="T8" fmla="*/ 788 w 916"/>
                    <a:gd name="T9" fmla="*/ 524 h 768"/>
                    <a:gd name="T10" fmla="*/ 790 w 916"/>
                    <a:gd name="T11" fmla="*/ 450 h 768"/>
                    <a:gd name="T12" fmla="*/ 782 w 916"/>
                    <a:gd name="T13" fmla="*/ 420 h 768"/>
                    <a:gd name="T14" fmla="*/ 666 w 916"/>
                    <a:gd name="T15" fmla="*/ 406 h 768"/>
                    <a:gd name="T16" fmla="*/ 758 w 916"/>
                    <a:gd name="T17" fmla="*/ 340 h 768"/>
                    <a:gd name="T18" fmla="*/ 770 w 916"/>
                    <a:gd name="T19" fmla="*/ 308 h 768"/>
                    <a:gd name="T20" fmla="*/ 770 w 916"/>
                    <a:gd name="T21" fmla="*/ 266 h 768"/>
                    <a:gd name="T22" fmla="*/ 768 w 916"/>
                    <a:gd name="T23" fmla="*/ 236 h 768"/>
                    <a:gd name="T24" fmla="*/ 756 w 916"/>
                    <a:gd name="T25" fmla="*/ 212 h 768"/>
                    <a:gd name="T26" fmla="*/ 756 w 916"/>
                    <a:gd name="T27" fmla="*/ 190 h 768"/>
                    <a:gd name="T28" fmla="*/ 746 w 916"/>
                    <a:gd name="T29" fmla="*/ 152 h 768"/>
                    <a:gd name="T30" fmla="*/ 750 w 916"/>
                    <a:gd name="T31" fmla="*/ 118 h 768"/>
                    <a:gd name="T32" fmla="*/ 752 w 916"/>
                    <a:gd name="T33" fmla="*/ 92 h 768"/>
                    <a:gd name="T34" fmla="*/ 756 w 916"/>
                    <a:gd name="T35" fmla="*/ 62 h 768"/>
                    <a:gd name="T36" fmla="*/ 678 w 916"/>
                    <a:gd name="T37" fmla="*/ 10 h 768"/>
                    <a:gd name="T38" fmla="*/ 594 w 916"/>
                    <a:gd name="T39" fmla="*/ 82 h 768"/>
                    <a:gd name="T40" fmla="*/ 540 w 916"/>
                    <a:gd name="T41" fmla="*/ 186 h 768"/>
                    <a:gd name="T42" fmla="*/ 514 w 916"/>
                    <a:gd name="T43" fmla="*/ 366 h 768"/>
                    <a:gd name="T44" fmla="*/ 502 w 916"/>
                    <a:gd name="T45" fmla="*/ 424 h 768"/>
                    <a:gd name="T46" fmla="*/ 496 w 916"/>
                    <a:gd name="T47" fmla="*/ 412 h 768"/>
                    <a:gd name="T48" fmla="*/ 486 w 916"/>
                    <a:gd name="T49" fmla="*/ 412 h 768"/>
                    <a:gd name="T50" fmla="*/ 478 w 916"/>
                    <a:gd name="T51" fmla="*/ 416 h 768"/>
                    <a:gd name="T52" fmla="*/ 476 w 916"/>
                    <a:gd name="T53" fmla="*/ 422 h 768"/>
                    <a:gd name="T54" fmla="*/ 468 w 916"/>
                    <a:gd name="T55" fmla="*/ 432 h 768"/>
                    <a:gd name="T56" fmla="*/ 474 w 916"/>
                    <a:gd name="T57" fmla="*/ 454 h 768"/>
                    <a:gd name="T58" fmla="*/ 380 w 916"/>
                    <a:gd name="T59" fmla="*/ 406 h 768"/>
                    <a:gd name="T60" fmla="*/ 222 w 916"/>
                    <a:gd name="T61" fmla="*/ 362 h 768"/>
                    <a:gd name="T62" fmla="*/ 108 w 916"/>
                    <a:gd name="T63" fmla="*/ 370 h 768"/>
                    <a:gd name="T64" fmla="*/ 0 w 916"/>
                    <a:gd name="T65" fmla="*/ 436 h 768"/>
                    <a:gd name="T66" fmla="*/ 44 w 916"/>
                    <a:gd name="T67" fmla="*/ 504 h 768"/>
                    <a:gd name="T68" fmla="*/ 70 w 916"/>
                    <a:gd name="T69" fmla="*/ 514 h 768"/>
                    <a:gd name="T70" fmla="*/ 96 w 916"/>
                    <a:gd name="T71" fmla="*/ 522 h 768"/>
                    <a:gd name="T72" fmla="*/ 126 w 916"/>
                    <a:gd name="T73" fmla="*/ 536 h 768"/>
                    <a:gd name="T74" fmla="*/ 150 w 916"/>
                    <a:gd name="T75" fmla="*/ 558 h 768"/>
                    <a:gd name="T76" fmla="*/ 172 w 916"/>
                    <a:gd name="T77" fmla="*/ 572 h 768"/>
                    <a:gd name="T78" fmla="*/ 192 w 916"/>
                    <a:gd name="T79" fmla="*/ 594 h 768"/>
                    <a:gd name="T80" fmla="*/ 210 w 916"/>
                    <a:gd name="T81" fmla="*/ 608 h 768"/>
                    <a:gd name="T82" fmla="*/ 258 w 916"/>
                    <a:gd name="T83" fmla="*/ 632 h 768"/>
                    <a:gd name="T84" fmla="*/ 320 w 916"/>
                    <a:gd name="T85" fmla="*/ 610 h 768"/>
                    <a:gd name="T86" fmla="*/ 368 w 916"/>
                    <a:gd name="T87" fmla="*/ 604 h 768"/>
                    <a:gd name="T88" fmla="*/ 342 w 916"/>
                    <a:gd name="T89" fmla="*/ 692 h 768"/>
                    <a:gd name="T90" fmla="*/ 384 w 916"/>
                    <a:gd name="T91" fmla="*/ 724 h 768"/>
                    <a:gd name="T92" fmla="*/ 440 w 916"/>
                    <a:gd name="T93" fmla="*/ 740 h 768"/>
                    <a:gd name="T94" fmla="*/ 462 w 916"/>
                    <a:gd name="T95" fmla="*/ 754 h 768"/>
                    <a:gd name="T96" fmla="*/ 500 w 916"/>
                    <a:gd name="T97" fmla="*/ 764 h 768"/>
                    <a:gd name="T98" fmla="*/ 584 w 916"/>
                    <a:gd name="T99" fmla="*/ 736 h 768"/>
                    <a:gd name="T100" fmla="*/ 530 w 916"/>
                    <a:gd name="T101" fmla="*/ 578 h 768"/>
                    <a:gd name="T102" fmla="*/ 558 w 916"/>
                    <a:gd name="T103" fmla="*/ 594 h 768"/>
                    <a:gd name="T104" fmla="*/ 590 w 916"/>
                    <a:gd name="T105" fmla="*/ 648 h 768"/>
                    <a:gd name="T106" fmla="*/ 646 w 916"/>
                    <a:gd name="T107" fmla="*/ 688 h 768"/>
                    <a:gd name="T108" fmla="*/ 624 w 916"/>
                    <a:gd name="T109" fmla="*/ 616 h 768"/>
                    <a:gd name="T110" fmla="*/ 584 w 916"/>
                    <a:gd name="T111" fmla="*/ 550 h 768"/>
                    <a:gd name="T112" fmla="*/ 598 w 916"/>
                    <a:gd name="T113" fmla="*/ 536 h 768"/>
                    <a:gd name="T114" fmla="*/ 714 w 916"/>
                    <a:gd name="T115" fmla="*/ 658 h 768"/>
                    <a:gd name="T116" fmla="*/ 804 w 916"/>
                    <a:gd name="T117" fmla="*/ 702 h 768"/>
                    <a:gd name="T118" fmla="*/ 836 w 916"/>
                    <a:gd name="T119" fmla="*/ 708 h 768"/>
                    <a:gd name="T120" fmla="*/ 910 w 916"/>
                    <a:gd name="T121" fmla="*/ 736 h 768"/>
                    <a:gd name="T122" fmla="*/ 910 w 916"/>
                    <a:gd name="T123" fmla="*/ 716 h 768"/>
                    <a:gd name="T124" fmla="*/ 878 w 916"/>
                    <a:gd name="T125" fmla="*/ 688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6" h="768">
                      <a:moveTo>
                        <a:pt x="878" y="688"/>
                      </a:moveTo>
                      <a:lnTo>
                        <a:pt x="878" y="688"/>
                      </a:lnTo>
                      <a:lnTo>
                        <a:pt x="868" y="682"/>
                      </a:lnTo>
                      <a:lnTo>
                        <a:pt x="856" y="678"/>
                      </a:lnTo>
                      <a:lnTo>
                        <a:pt x="838" y="674"/>
                      </a:lnTo>
                      <a:lnTo>
                        <a:pt x="838" y="674"/>
                      </a:lnTo>
                      <a:lnTo>
                        <a:pt x="828" y="672"/>
                      </a:lnTo>
                      <a:lnTo>
                        <a:pt x="818" y="666"/>
                      </a:lnTo>
                      <a:lnTo>
                        <a:pt x="810" y="660"/>
                      </a:lnTo>
                      <a:lnTo>
                        <a:pt x="802" y="652"/>
                      </a:lnTo>
                      <a:lnTo>
                        <a:pt x="792" y="640"/>
                      </a:lnTo>
                      <a:lnTo>
                        <a:pt x="790" y="634"/>
                      </a:lnTo>
                      <a:lnTo>
                        <a:pt x="790" y="634"/>
                      </a:lnTo>
                      <a:lnTo>
                        <a:pt x="786" y="630"/>
                      </a:lnTo>
                      <a:lnTo>
                        <a:pt x="780" y="616"/>
                      </a:lnTo>
                      <a:lnTo>
                        <a:pt x="776" y="602"/>
                      </a:lnTo>
                      <a:lnTo>
                        <a:pt x="778" y="596"/>
                      </a:lnTo>
                      <a:lnTo>
                        <a:pt x="780" y="590"/>
                      </a:lnTo>
                      <a:lnTo>
                        <a:pt x="780" y="590"/>
                      </a:lnTo>
                      <a:lnTo>
                        <a:pt x="784" y="586"/>
                      </a:lnTo>
                      <a:lnTo>
                        <a:pt x="786" y="582"/>
                      </a:lnTo>
                      <a:lnTo>
                        <a:pt x="786" y="570"/>
                      </a:lnTo>
                      <a:lnTo>
                        <a:pt x="786" y="556"/>
                      </a:lnTo>
                      <a:lnTo>
                        <a:pt x="786" y="556"/>
                      </a:lnTo>
                      <a:lnTo>
                        <a:pt x="784" y="554"/>
                      </a:lnTo>
                      <a:lnTo>
                        <a:pt x="782" y="548"/>
                      </a:lnTo>
                      <a:lnTo>
                        <a:pt x="780" y="544"/>
                      </a:lnTo>
                      <a:lnTo>
                        <a:pt x="782" y="538"/>
                      </a:lnTo>
                      <a:lnTo>
                        <a:pt x="784" y="532"/>
                      </a:lnTo>
                      <a:lnTo>
                        <a:pt x="788" y="524"/>
                      </a:lnTo>
                      <a:lnTo>
                        <a:pt x="788" y="524"/>
                      </a:lnTo>
                      <a:lnTo>
                        <a:pt x="792" y="514"/>
                      </a:lnTo>
                      <a:lnTo>
                        <a:pt x="794" y="502"/>
                      </a:lnTo>
                      <a:lnTo>
                        <a:pt x="794" y="488"/>
                      </a:lnTo>
                      <a:lnTo>
                        <a:pt x="794" y="474"/>
                      </a:lnTo>
                      <a:lnTo>
                        <a:pt x="790" y="450"/>
                      </a:lnTo>
                      <a:lnTo>
                        <a:pt x="786" y="440"/>
                      </a:lnTo>
                      <a:lnTo>
                        <a:pt x="782" y="426"/>
                      </a:lnTo>
                      <a:lnTo>
                        <a:pt x="782" y="426"/>
                      </a:lnTo>
                      <a:lnTo>
                        <a:pt x="784" y="424"/>
                      </a:lnTo>
                      <a:lnTo>
                        <a:pt x="784" y="422"/>
                      </a:lnTo>
                      <a:lnTo>
                        <a:pt x="782" y="420"/>
                      </a:lnTo>
                      <a:lnTo>
                        <a:pt x="776" y="418"/>
                      </a:lnTo>
                      <a:lnTo>
                        <a:pt x="766" y="414"/>
                      </a:lnTo>
                      <a:lnTo>
                        <a:pt x="722" y="406"/>
                      </a:lnTo>
                      <a:lnTo>
                        <a:pt x="722" y="406"/>
                      </a:lnTo>
                      <a:lnTo>
                        <a:pt x="696" y="404"/>
                      </a:lnTo>
                      <a:lnTo>
                        <a:pt x="666" y="406"/>
                      </a:lnTo>
                      <a:lnTo>
                        <a:pt x="668" y="404"/>
                      </a:lnTo>
                      <a:lnTo>
                        <a:pt x="682" y="392"/>
                      </a:lnTo>
                      <a:lnTo>
                        <a:pt x="704" y="376"/>
                      </a:lnTo>
                      <a:lnTo>
                        <a:pt x="722" y="366"/>
                      </a:lnTo>
                      <a:lnTo>
                        <a:pt x="742" y="354"/>
                      </a:lnTo>
                      <a:lnTo>
                        <a:pt x="758" y="340"/>
                      </a:lnTo>
                      <a:lnTo>
                        <a:pt x="758" y="340"/>
                      </a:lnTo>
                      <a:lnTo>
                        <a:pt x="764" y="332"/>
                      </a:lnTo>
                      <a:lnTo>
                        <a:pt x="768" y="326"/>
                      </a:lnTo>
                      <a:lnTo>
                        <a:pt x="770" y="320"/>
                      </a:lnTo>
                      <a:lnTo>
                        <a:pt x="770" y="320"/>
                      </a:lnTo>
                      <a:lnTo>
                        <a:pt x="770" y="308"/>
                      </a:lnTo>
                      <a:lnTo>
                        <a:pt x="772" y="290"/>
                      </a:lnTo>
                      <a:lnTo>
                        <a:pt x="772" y="290"/>
                      </a:lnTo>
                      <a:lnTo>
                        <a:pt x="772" y="280"/>
                      </a:lnTo>
                      <a:lnTo>
                        <a:pt x="772" y="272"/>
                      </a:lnTo>
                      <a:lnTo>
                        <a:pt x="770" y="266"/>
                      </a:lnTo>
                      <a:lnTo>
                        <a:pt x="770" y="266"/>
                      </a:lnTo>
                      <a:lnTo>
                        <a:pt x="768" y="260"/>
                      </a:lnTo>
                      <a:lnTo>
                        <a:pt x="768" y="254"/>
                      </a:lnTo>
                      <a:lnTo>
                        <a:pt x="768" y="250"/>
                      </a:lnTo>
                      <a:lnTo>
                        <a:pt x="768" y="250"/>
                      </a:lnTo>
                      <a:lnTo>
                        <a:pt x="768" y="244"/>
                      </a:lnTo>
                      <a:lnTo>
                        <a:pt x="768" y="236"/>
                      </a:lnTo>
                      <a:lnTo>
                        <a:pt x="766" y="226"/>
                      </a:lnTo>
                      <a:lnTo>
                        <a:pt x="764" y="222"/>
                      </a:lnTo>
                      <a:lnTo>
                        <a:pt x="760" y="220"/>
                      </a:lnTo>
                      <a:lnTo>
                        <a:pt x="760" y="220"/>
                      </a:lnTo>
                      <a:lnTo>
                        <a:pt x="756" y="216"/>
                      </a:lnTo>
                      <a:lnTo>
                        <a:pt x="756" y="212"/>
                      </a:lnTo>
                      <a:lnTo>
                        <a:pt x="754" y="204"/>
                      </a:lnTo>
                      <a:lnTo>
                        <a:pt x="754" y="204"/>
                      </a:lnTo>
                      <a:lnTo>
                        <a:pt x="756" y="198"/>
                      </a:lnTo>
                      <a:lnTo>
                        <a:pt x="758" y="194"/>
                      </a:lnTo>
                      <a:lnTo>
                        <a:pt x="756" y="190"/>
                      </a:lnTo>
                      <a:lnTo>
                        <a:pt x="756" y="190"/>
                      </a:lnTo>
                      <a:lnTo>
                        <a:pt x="752" y="186"/>
                      </a:lnTo>
                      <a:lnTo>
                        <a:pt x="748" y="180"/>
                      </a:lnTo>
                      <a:lnTo>
                        <a:pt x="744" y="170"/>
                      </a:lnTo>
                      <a:lnTo>
                        <a:pt x="744" y="170"/>
                      </a:lnTo>
                      <a:lnTo>
                        <a:pt x="746" y="160"/>
                      </a:lnTo>
                      <a:lnTo>
                        <a:pt x="746" y="152"/>
                      </a:lnTo>
                      <a:lnTo>
                        <a:pt x="746" y="146"/>
                      </a:lnTo>
                      <a:lnTo>
                        <a:pt x="746" y="146"/>
                      </a:lnTo>
                      <a:lnTo>
                        <a:pt x="746" y="142"/>
                      </a:lnTo>
                      <a:lnTo>
                        <a:pt x="746" y="134"/>
                      </a:lnTo>
                      <a:lnTo>
                        <a:pt x="746" y="126"/>
                      </a:lnTo>
                      <a:lnTo>
                        <a:pt x="750" y="118"/>
                      </a:lnTo>
                      <a:lnTo>
                        <a:pt x="750" y="118"/>
                      </a:lnTo>
                      <a:lnTo>
                        <a:pt x="752" y="112"/>
                      </a:lnTo>
                      <a:lnTo>
                        <a:pt x="752" y="106"/>
                      </a:lnTo>
                      <a:lnTo>
                        <a:pt x="752" y="98"/>
                      </a:lnTo>
                      <a:lnTo>
                        <a:pt x="752" y="98"/>
                      </a:lnTo>
                      <a:lnTo>
                        <a:pt x="752" y="92"/>
                      </a:lnTo>
                      <a:lnTo>
                        <a:pt x="752" y="88"/>
                      </a:lnTo>
                      <a:lnTo>
                        <a:pt x="752" y="84"/>
                      </a:lnTo>
                      <a:lnTo>
                        <a:pt x="752" y="84"/>
                      </a:lnTo>
                      <a:lnTo>
                        <a:pt x="754" y="78"/>
                      </a:lnTo>
                      <a:lnTo>
                        <a:pt x="756" y="72"/>
                      </a:lnTo>
                      <a:lnTo>
                        <a:pt x="756" y="62"/>
                      </a:lnTo>
                      <a:lnTo>
                        <a:pt x="754" y="42"/>
                      </a:lnTo>
                      <a:lnTo>
                        <a:pt x="748" y="24"/>
                      </a:lnTo>
                      <a:lnTo>
                        <a:pt x="740" y="10"/>
                      </a:lnTo>
                      <a:lnTo>
                        <a:pt x="726" y="2"/>
                      </a:lnTo>
                      <a:lnTo>
                        <a:pt x="704" y="0"/>
                      </a:lnTo>
                      <a:lnTo>
                        <a:pt x="678" y="10"/>
                      </a:lnTo>
                      <a:lnTo>
                        <a:pt x="654" y="24"/>
                      </a:lnTo>
                      <a:lnTo>
                        <a:pt x="654" y="24"/>
                      </a:lnTo>
                      <a:lnTo>
                        <a:pt x="648" y="28"/>
                      </a:lnTo>
                      <a:lnTo>
                        <a:pt x="630" y="42"/>
                      </a:lnTo>
                      <a:lnTo>
                        <a:pt x="606" y="66"/>
                      </a:lnTo>
                      <a:lnTo>
                        <a:pt x="594" y="82"/>
                      </a:lnTo>
                      <a:lnTo>
                        <a:pt x="580" y="102"/>
                      </a:lnTo>
                      <a:lnTo>
                        <a:pt x="580" y="102"/>
                      </a:lnTo>
                      <a:lnTo>
                        <a:pt x="568" y="122"/>
                      </a:lnTo>
                      <a:lnTo>
                        <a:pt x="558" y="142"/>
                      </a:lnTo>
                      <a:lnTo>
                        <a:pt x="548" y="164"/>
                      </a:lnTo>
                      <a:lnTo>
                        <a:pt x="540" y="186"/>
                      </a:lnTo>
                      <a:lnTo>
                        <a:pt x="532" y="208"/>
                      </a:lnTo>
                      <a:lnTo>
                        <a:pt x="526" y="232"/>
                      </a:lnTo>
                      <a:lnTo>
                        <a:pt x="518" y="282"/>
                      </a:lnTo>
                      <a:lnTo>
                        <a:pt x="518" y="282"/>
                      </a:lnTo>
                      <a:lnTo>
                        <a:pt x="514" y="324"/>
                      </a:lnTo>
                      <a:lnTo>
                        <a:pt x="514" y="366"/>
                      </a:lnTo>
                      <a:lnTo>
                        <a:pt x="514" y="402"/>
                      </a:lnTo>
                      <a:lnTo>
                        <a:pt x="516" y="430"/>
                      </a:lnTo>
                      <a:lnTo>
                        <a:pt x="516" y="430"/>
                      </a:lnTo>
                      <a:lnTo>
                        <a:pt x="514" y="430"/>
                      </a:lnTo>
                      <a:lnTo>
                        <a:pt x="514" y="430"/>
                      </a:lnTo>
                      <a:lnTo>
                        <a:pt x="502" y="424"/>
                      </a:lnTo>
                      <a:lnTo>
                        <a:pt x="502" y="424"/>
                      </a:lnTo>
                      <a:lnTo>
                        <a:pt x="504" y="420"/>
                      </a:lnTo>
                      <a:lnTo>
                        <a:pt x="502" y="416"/>
                      </a:lnTo>
                      <a:lnTo>
                        <a:pt x="502" y="416"/>
                      </a:lnTo>
                      <a:lnTo>
                        <a:pt x="500" y="414"/>
                      </a:lnTo>
                      <a:lnTo>
                        <a:pt x="496" y="412"/>
                      </a:lnTo>
                      <a:lnTo>
                        <a:pt x="492" y="412"/>
                      </a:lnTo>
                      <a:lnTo>
                        <a:pt x="488" y="414"/>
                      </a:lnTo>
                      <a:lnTo>
                        <a:pt x="488" y="414"/>
                      </a:lnTo>
                      <a:lnTo>
                        <a:pt x="488" y="414"/>
                      </a:lnTo>
                      <a:lnTo>
                        <a:pt x="488" y="412"/>
                      </a:lnTo>
                      <a:lnTo>
                        <a:pt x="486" y="412"/>
                      </a:lnTo>
                      <a:lnTo>
                        <a:pt x="484" y="414"/>
                      </a:lnTo>
                      <a:lnTo>
                        <a:pt x="484" y="414"/>
                      </a:lnTo>
                      <a:lnTo>
                        <a:pt x="480" y="414"/>
                      </a:lnTo>
                      <a:lnTo>
                        <a:pt x="480" y="414"/>
                      </a:lnTo>
                      <a:lnTo>
                        <a:pt x="478" y="414"/>
                      </a:lnTo>
                      <a:lnTo>
                        <a:pt x="478" y="416"/>
                      </a:lnTo>
                      <a:lnTo>
                        <a:pt x="476" y="416"/>
                      </a:lnTo>
                      <a:lnTo>
                        <a:pt x="476" y="418"/>
                      </a:lnTo>
                      <a:lnTo>
                        <a:pt x="474" y="420"/>
                      </a:lnTo>
                      <a:lnTo>
                        <a:pt x="472" y="420"/>
                      </a:lnTo>
                      <a:lnTo>
                        <a:pt x="476" y="422"/>
                      </a:lnTo>
                      <a:lnTo>
                        <a:pt x="476" y="422"/>
                      </a:lnTo>
                      <a:lnTo>
                        <a:pt x="476" y="422"/>
                      </a:lnTo>
                      <a:lnTo>
                        <a:pt x="472" y="424"/>
                      </a:lnTo>
                      <a:lnTo>
                        <a:pt x="472" y="424"/>
                      </a:lnTo>
                      <a:lnTo>
                        <a:pt x="470" y="426"/>
                      </a:lnTo>
                      <a:lnTo>
                        <a:pt x="468" y="430"/>
                      </a:lnTo>
                      <a:lnTo>
                        <a:pt x="468" y="432"/>
                      </a:lnTo>
                      <a:lnTo>
                        <a:pt x="470" y="436"/>
                      </a:lnTo>
                      <a:lnTo>
                        <a:pt x="470" y="436"/>
                      </a:lnTo>
                      <a:lnTo>
                        <a:pt x="474" y="440"/>
                      </a:lnTo>
                      <a:lnTo>
                        <a:pt x="474" y="440"/>
                      </a:lnTo>
                      <a:lnTo>
                        <a:pt x="474" y="448"/>
                      </a:lnTo>
                      <a:lnTo>
                        <a:pt x="474" y="454"/>
                      </a:lnTo>
                      <a:lnTo>
                        <a:pt x="474" y="454"/>
                      </a:lnTo>
                      <a:lnTo>
                        <a:pt x="472" y="456"/>
                      </a:lnTo>
                      <a:lnTo>
                        <a:pt x="472" y="456"/>
                      </a:lnTo>
                      <a:lnTo>
                        <a:pt x="448" y="442"/>
                      </a:lnTo>
                      <a:lnTo>
                        <a:pt x="416" y="424"/>
                      </a:lnTo>
                      <a:lnTo>
                        <a:pt x="380" y="406"/>
                      </a:lnTo>
                      <a:lnTo>
                        <a:pt x="340" y="390"/>
                      </a:lnTo>
                      <a:lnTo>
                        <a:pt x="340" y="390"/>
                      </a:lnTo>
                      <a:lnTo>
                        <a:pt x="292" y="374"/>
                      </a:lnTo>
                      <a:lnTo>
                        <a:pt x="268" y="368"/>
                      </a:lnTo>
                      <a:lnTo>
                        <a:pt x="244" y="364"/>
                      </a:lnTo>
                      <a:lnTo>
                        <a:pt x="222" y="362"/>
                      </a:lnTo>
                      <a:lnTo>
                        <a:pt x="198" y="360"/>
                      </a:lnTo>
                      <a:lnTo>
                        <a:pt x="176" y="360"/>
                      </a:lnTo>
                      <a:lnTo>
                        <a:pt x="152" y="362"/>
                      </a:lnTo>
                      <a:lnTo>
                        <a:pt x="152" y="362"/>
                      </a:lnTo>
                      <a:lnTo>
                        <a:pt x="130" y="366"/>
                      </a:lnTo>
                      <a:lnTo>
                        <a:pt x="108" y="370"/>
                      </a:lnTo>
                      <a:lnTo>
                        <a:pt x="76" y="380"/>
                      </a:lnTo>
                      <a:lnTo>
                        <a:pt x="56" y="388"/>
                      </a:lnTo>
                      <a:lnTo>
                        <a:pt x="48" y="392"/>
                      </a:lnTo>
                      <a:lnTo>
                        <a:pt x="24" y="408"/>
                      </a:lnTo>
                      <a:lnTo>
                        <a:pt x="4" y="426"/>
                      </a:lnTo>
                      <a:lnTo>
                        <a:pt x="0" y="436"/>
                      </a:lnTo>
                      <a:lnTo>
                        <a:pt x="0" y="466"/>
                      </a:lnTo>
                      <a:lnTo>
                        <a:pt x="4" y="476"/>
                      </a:lnTo>
                      <a:lnTo>
                        <a:pt x="18" y="488"/>
                      </a:lnTo>
                      <a:lnTo>
                        <a:pt x="36" y="500"/>
                      </a:lnTo>
                      <a:lnTo>
                        <a:pt x="36" y="500"/>
                      </a:lnTo>
                      <a:lnTo>
                        <a:pt x="44" y="504"/>
                      </a:lnTo>
                      <a:lnTo>
                        <a:pt x="50" y="506"/>
                      </a:lnTo>
                      <a:lnTo>
                        <a:pt x="56" y="506"/>
                      </a:lnTo>
                      <a:lnTo>
                        <a:pt x="56" y="506"/>
                      </a:lnTo>
                      <a:lnTo>
                        <a:pt x="60" y="508"/>
                      </a:lnTo>
                      <a:lnTo>
                        <a:pt x="64" y="510"/>
                      </a:lnTo>
                      <a:lnTo>
                        <a:pt x="70" y="514"/>
                      </a:lnTo>
                      <a:lnTo>
                        <a:pt x="70" y="514"/>
                      </a:lnTo>
                      <a:lnTo>
                        <a:pt x="76" y="518"/>
                      </a:lnTo>
                      <a:lnTo>
                        <a:pt x="82" y="520"/>
                      </a:lnTo>
                      <a:lnTo>
                        <a:pt x="90" y="520"/>
                      </a:lnTo>
                      <a:lnTo>
                        <a:pt x="90" y="520"/>
                      </a:lnTo>
                      <a:lnTo>
                        <a:pt x="96" y="522"/>
                      </a:lnTo>
                      <a:lnTo>
                        <a:pt x="104" y="524"/>
                      </a:lnTo>
                      <a:lnTo>
                        <a:pt x="112" y="528"/>
                      </a:lnTo>
                      <a:lnTo>
                        <a:pt x="116" y="530"/>
                      </a:lnTo>
                      <a:lnTo>
                        <a:pt x="116" y="530"/>
                      </a:lnTo>
                      <a:lnTo>
                        <a:pt x="120" y="534"/>
                      </a:lnTo>
                      <a:lnTo>
                        <a:pt x="126" y="536"/>
                      </a:lnTo>
                      <a:lnTo>
                        <a:pt x="136" y="540"/>
                      </a:lnTo>
                      <a:lnTo>
                        <a:pt x="136" y="540"/>
                      </a:lnTo>
                      <a:lnTo>
                        <a:pt x="144" y="548"/>
                      </a:lnTo>
                      <a:lnTo>
                        <a:pt x="148" y="554"/>
                      </a:lnTo>
                      <a:lnTo>
                        <a:pt x="150" y="558"/>
                      </a:lnTo>
                      <a:lnTo>
                        <a:pt x="150" y="558"/>
                      </a:lnTo>
                      <a:lnTo>
                        <a:pt x="152" y="562"/>
                      </a:lnTo>
                      <a:lnTo>
                        <a:pt x="156" y="564"/>
                      </a:lnTo>
                      <a:lnTo>
                        <a:pt x="162" y="564"/>
                      </a:lnTo>
                      <a:lnTo>
                        <a:pt x="162" y="564"/>
                      </a:lnTo>
                      <a:lnTo>
                        <a:pt x="168" y="568"/>
                      </a:lnTo>
                      <a:lnTo>
                        <a:pt x="172" y="572"/>
                      </a:lnTo>
                      <a:lnTo>
                        <a:pt x="174" y="578"/>
                      </a:lnTo>
                      <a:lnTo>
                        <a:pt x="174" y="578"/>
                      </a:lnTo>
                      <a:lnTo>
                        <a:pt x="176" y="580"/>
                      </a:lnTo>
                      <a:lnTo>
                        <a:pt x="178" y="584"/>
                      </a:lnTo>
                      <a:lnTo>
                        <a:pt x="184" y="590"/>
                      </a:lnTo>
                      <a:lnTo>
                        <a:pt x="192" y="594"/>
                      </a:lnTo>
                      <a:lnTo>
                        <a:pt x="196" y="596"/>
                      </a:lnTo>
                      <a:lnTo>
                        <a:pt x="196" y="596"/>
                      </a:lnTo>
                      <a:lnTo>
                        <a:pt x="200" y="598"/>
                      </a:lnTo>
                      <a:lnTo>
                        <a:pt x="204" y="602"/>
                      </a:lnTo>
                      <a:lnTo>
                        <a:pt x="210" y="608"/>
                      </a:lnTo>
                      <a:lnTo>
                        <a:pt x="210" y="608"/>
                      </a:lnTo>
                      <a:lnTo>
                        <a:pt x="214" y="610"/>
                      </a:lnTo>
                      <a:lnTo>
                        <a:pt x="222" y="614"/>
                      </a:lnTo>
                      <a:lnTo>
                        <a:pt x="232" y="620"/>
                      </a:lnTo>
                      <a:lnTo>
                        <a:pt x="232" y="620"/>
                      </a:lnTo>
                      <a:lnTo>
                        <a:pt x="248" y="626"/>
                      </a:lnTo>
                      <a:lnTo>
                        <a:pt x="258" y="632"/>
                      </a:lnTo>
                      <a:lnTo>
                        <a:pt x="258" y="632"/>
                      </a:lnTo>
                      <a:lnTo>
                        <a:pt x="264" y="632"/>
                      </a:lnTo>
                      <a:lnTo>
                        <a:pt x="272" y="632"/>
                      </a:lnTo>
                      <a:lnTo>
                        <a:pt x="282" y="630"/>
                      </a:lnTo>
                      <a:lnTo>
                        <a:pt x="302" y="622"/>
                      </a:lnTo>
                      <a:lnTo>
                        <a:pt x="320" y="610"/>
                      </a:lnTo>
                      <a:lnTo>
                        <a:pt x="338" y="600"/>
                      </a:lnTo>
                      <a:lnTo>
                        <a:pt x="364" y="586"/>
                      </a:lnTo>
                      <a:lnTo>
                        <a:pt x="380" y="580"/>
                      </a:lnTo>
                      <a:lnTo>
                        <a:pt x="382" y="578"/>
                      </a:lnTo>
                      <a:lnTo>
                        <a:pt x="382" y="578"/>
                      </a:lnTo>
                      <a:lnTo>
                        <a:pt x="368" y="604"/>
                      </a:lnTo>
                      <a:lnTo>
                        <a:pt x="358" y="628"/>
                      </a:lnTo>
                      <a:lnTo>
                        <a:pt x="358" y="628"/>
                      </a:lnTo>
                      <a:lnTo>
                        <a:pt x="344" y="670"/>
                      </a:lnTo>
                      <a:lnTo>
                        <a:pt x="342" y="682"/>
                      </a:lnTo>
                      <a:lnTo>
                        <a:pt x="342" y="688"/>
                      </a:lnTo>
                      <a:lnTo>
                        <a:pt x="342" y="692"/>
                      </a:lnTo>
                      <a:lnTo>
                        <a:pt x="344" y="692"/>
                      </a:lnTo>
                      <a:lnTo>
                        <a:pt x="346" y="692"/>
                      </a:lnTo>
                      <a:lnTo>
                        <a:pt x="358" y="702"/>
                      </a:lnTo>
                      <a:lnTo>
                        <a:pt x="358" y="702"/>
                      </a:lnTo>
                      <a:lnTo>
                        <a:pt x="366" y="708"/>
                      </a:lnTo>
                      <a:lnTo>
                        <a:pt x="384" y="724"/>
                      </a:lnTo>
                      <a:lnTo>
                        <a:pt x="396" y="730"/>
                      </a:lnTo>
                      <a:lnTo>
                        <a:pt x="410" y="738"/>
                      </a:lnTo>
                      <a:lnTo>
                        <a:pt x="420" y="740"/>
                      </a:lnTo>
                      <a:lnTo>
                        <a:pt x="432" y="742"/>
                      </a:lnTo>
                      <a:lnTo>
                        <a:pt x="432" y="742"/>
                      </a:lnTo>
                      <a:lnTo>
                        <a:pt x="440" y="740"/>
                      </a:lnTo>
                      <a:lnTo>
                        <a:pt x="446" y="742"/>
                      </a:lnTo>
                      <a:lnTo>
                        <a:pt x="452" y="744"/>
                      </a:lnTo>
                      <a:lnTo>
                        <a:pt x="456" y="746"/>
                      </a:lnTo>
                      <a:lnTo>
                        <a:pt x="460" y="752"/>
                      </a:lnTo>
                      <a:lnTo>
                        <a:pt x="462" y="754"/>
                      </a:lnTo>
                      <a:lnTo>
                        <a:pt x="462" y="754"/>
                      </a:lnTo>
                      <a:lnTo>
                        <a:pt x="472" y="762"/>
                      </a:lnTo>
                      <a:lnTo>
                        <a:pt x="484" y="766"/>
                      </a:lnTo>
                      <a:lnTo>
                        <a:pt x="488" y="766"/>
                      </a:lnTo>
                      <a:lnTo>
                        <a:pt x="494" y="764"/>
                      </a:lnTo>
                      <a:lnTo>
                        <a:pt x="494" y="764"/>
                      </a:lnTo>
                      <a:lnTo>
                        <a:pt x="500" y="764"/>
                      </a:lnTo>
                      <a:lnTo>
                        <a:pt x="506" y="768"/>
                      </a:lnTo>
                      <a:lnTo>
                        <a:pt x="588" y="768"/>
                      </a:lnTo>
                      <a:lnTo>
                        <a:pt x="588" y="768"/>
                      </a:lnTo>
                      <a:lnTo>
                        <a:pt x="586" y="750"/>
                      </a:lnTo>
                      <a:lnTo>
                        <a:pt x="584" y="736"/>
                      </a:lnTo>
                      <a:lnTo>
                        <a:pt x="584" y="736"/>
                      </a:lnTo>
                      <a:lnTo>
                        <a:pt x="552" y="654"/>
                      </a:lnTo>
                      <a:lnTo>
                        <a:pt x="534" y="602"/>
                      </a:lnTo>
                      <a:lnTo>
                        <a:pt x="530" y="586"/>
                      </a:lnTo>
                      <a:lnTo>
                        <a:pt x="530" y="580"/>
                      </a:lnTo>
                      <a:lnTo>
                        <a:pt x="530" y="578"/>
                      </a:lnTo>
                      <a:lnTo>
                        <a:pt x="530" y="578"/>
                      </a:lnTo>
                      <a:lnTo>
                        <a:pt x="534" y="574"/>
                      </a:lnTo>
                      <a:lnTo>
                        <a:pt x="536" y="566"/>
                      </a:lnTo>
                      <a:lnTo>
                        <a:pt x="538" y="548"/>
                      </a:lnTo>
                      <a:lnTo>
                        <a:pt x="548" y="572"/>
                      </a:lnTo>
                      <a:lnTo>
                        <a:pt x="554" y="580"/>
                      </a:lnTo>
                      <a:lnTo>
                        <a:pt x="558" y="594"/>
                      </a:lnTo>
                      <a:lnTo>
                        <a:pt x="568" y="610"/>
                      </a:lnTo>
                      <a:lnTo>
                        <a:pt x="570" y="614"/>
                      </a:lnTo>
                      <a:lnTo>
                        <a:pt x="584" y="638"/>
                      </a:lnTo>
                      <a:lnTo>
                        <a:pt x="590" y="638"/>
                      </a:lnTo>
                      <a:lnTo>
                        <a:pt x="592" y="642"/>
                      </a:lnTo>
                      <a:lnTo>
                        <a:pt x="590" y="648"/>
                      </a:lnTo>
                      <a:lnTo>
                        <a:pt x="598" y="658"/>
                      </a:lnTo>
                      <a:lnTo>
                        <a:pt x="608" y="676"/>
                      </a:lnTo>
                      <a:lnTo>
                        <a:pt x="626" y="688"/>
                      </a:lnTo>
                      <a:lnTo>
                        <a:pt x="642" y="690"/>
                      </a:lnTo>
                      <a:lnTo>
                        <a:pt x="638" y="678"/>
                      </a:lnTo>
                      <a:lnTo>
                        <a:pt x="646" y="688"/>
                      </a:lnTo>
                      <a:lnTo>
                        <a:pt x="650" y="672"/>
                      </a:lnTo>
                      <a:lnTo>
                        <a:pt x="648" y="652"/>
                      </a:lnTo>
                      <a:lnTo>
                        <a:pt x="638" y="634"/>
                      </a:lnTo>
                      <a:lnTo>
                        <a:pt x="632" y="622"/>
                      </a:lnTo>
                      <a:lnTo>
                        <a:pt x="626" y="620"/>
                      </a:lnTo>
                      <a:lnTo>
                        <a:pt x="624" y="616"/>
                      </a:lnTo>
                      <a:lnTo>
                        <a:pt x="626" y="612"/>
                      </a:lnTo>
                      <a:lnTo>
                        <a:pt x="612" y="590"/>
                      </a:lnTo>
                      <a:lnTo>
                        <a:pt x="608" y="584"/>
                      </a:lnTo>
                      <a:lnTo>
                        <a:pt x="598" y="568"/>
                      </a:lnTo>
                      <a:lnTo>
                        <a:pt x="588" y="560"/>
                      </a:lnTo>
                      <a:lnTo>
                        <a:pt x="584" y="550"/>
                      </a:lnTo>
                      <a:lnTo>
                        <a:pt x="568" y="530"/>
                      </a:lnTo>
                      <a:lnTo>
                        <a:pt x="568" y="530"/>
                      </a:lnTo>
                      <a:lnTo>
                        <a:pt x="586" y="536"/>
                      </a:lnTo>
                      <a:lnTo>
                        <a:pt x="592" y="538"/>
                      </a:lnTo>
                      <a:lnTo>
                        <a:pt x="598" y="536"/>
                      </a:lnTo>
                      <a:lnTo>
                        <a:pt x="598" y="536"/>
                      </a:lnTo>
                      <a:lnTo>
                        <a:pt x="600" y="538"/>
                      </a:lnTo>
                      <a:lnTo>
                        <a:pt x="604" y="540"/>
                      </a:lnTo>
                      <a:lnTo>
                        <a:pt x="618" y="552"/>
                      </a:lnTo>
                      <a:lnTo>
                        <a:pt x="654" y="590"/>
                      </a:lnTo>
                      <a:lnTo>
                        <a:pt x="714" y="658"/>
                      </a:lnTo>
                      <a:lnTo>
                        <a:pt x="714" y="658"/>
                      </a:lnTo>
                      <a:lnTo>
                        <a:pt x="724" y="666"/>
                      </a:lnTo>
                      <a:lnTo>
                        <a:pt x="740" y="676"/>
                      </a:lnTo>
                      <a:lnTo>
                        <a:pt x="770" y="692"/>
                      </a:lnTo>
                      <a:lnTo>
                        <a:pt x="770" y="692"/>
                      </a:lnTo>
                      <a:lnTo>
                        <a:pt x="792" y="698"/>
                      </a:lnTo>
                      <a:lnTo>
                        <a:pt x="804" y="702"/>
                      </a:lnTo>
                      <a:lnTo>
                        <a:pt x="804" y="702"/>
                      </a:lnTo>
                      <a:lnTo>
                        <a:pt x="814" y="706"/>
                      </a:lnTo>
                      <a:lnTo>
                        <a:pt x="822" y="708"/>
                      </a:lnTo>
                      <a:lnTo>
                        <a:pt x="830" y="708"/>
                      </a:lnTo>
                      <a:lnTo>
                        <a:pt x="830" y="708"/>
                      </a:lnTo>
                      <a:lnTo>
                        <a:pt x="836" y="708"/>
                      </a:lnTo>
                      <a:lnTo>
                        <a:pt x="842" y="708"/>
                      </a:lnTo>
                      <a:lnTo>
                        <a:pt x="848" y="710"/>
                      </a:lnTo>
                      <a:lnTo>
                        <a:pt x="852" y="722"/>
                      </a:lnTo>
                      <a:lnTo>
                        <a:pt x="904" y="736"/>
                      </a:lnTo>
                      <a:lnTo>
                        <a:pt x="904" y="736"/>
                      </a:lnTo>
                      <a:lnTo>
                        <a:pt x="910" y="736"/>
                      </a:lnTo>
                      <a:lnTo>
                        <a:pt x="914" y="734"/>
                      </a:lnTo>
                      <a:lnTo>
                        <a:pt x="916" y="732"/>
                      </a:lnTo>
                      <a:lnTo>
                        <a:pt x="916" y="730"/>
                      </a:lnTo>
                      <a:lnTo>
                        <a:pt x="916" y="730"/>
                      </a:lnTo>
                      <a:lnTo>
                        <a:pt x="914" y="722"/>
                      </a:lnTo>
                      <a:lnTo>
                        <a:pt x="910" y="716"/>
                      </a:lnTo>
                      <a:lnTo>
                        <a:pt x="898" y="700"/>
                      </a:lnTo>
                      <a:lnTo>
                        <a:pt x="898" y="700"/>
                      </a:lnTo>
                      <a:lnTo>
                        <a:pt x="892" y="694"/>
                      </a:lnTo>
                      <a:lnTo>
                        <a:pt x="884" y="690"/>
                      </a:lnTo>
                      <a:lnTo>
                        <a:pt x="878" y="688"/>
                      </a:lnTo>
                      <a:lnTo>
                        <a:pt x="878" y="688"/>
                      </a:lnTo>
                      <a:close/>
                      <a:moveTo>
                        <a:pt x="478" y="422"/>
                      </a:moveTo>
                      <a:lnTo>
                        <a:pt x="478" y="422"/>
                      </a:lnTo>
                      <a:lnTo>
                        <a:pt x="478" y="422"/>
                      </a:lnTo>
                      <a:lnTo>
                        <a:pt x="478" y="420"/>
                      </a:lnTo>
                      <a:lnTo>
                        <a:pt x="478" y="422"/>
                      </a:lnTo>
                      <a:close/>
                    </a:path>
                  </a:pathLst>
                </a:custGeom>
                <a:grpFill/>
                <a:ln w="9525">
                  <a:noFill/>
                  <a:round/>
                  <a:headEnd/>
                  <a:tailEnd/>
                </a:ln>
                <a:effectLst>
                  <a:glow rad="38100">
                    <a:schemeClr val="bg2">
                      <a:lumMod val="60000"/>
                      <a:lumOff val="40000"/>
                      <a:alpha val="19000"/>
                    </a:schemeClr>
                  </a:glow>
                  <a:softEdge rad="12700"/>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nvGrpSpPr>
            <p:cNvPr id="138" name="Group 715"/>
            <p:cNvGrpSpPr/>
            <p:nvPr/>
          </p:nvGrpSpPr>
          <p:grpSpPr>
            <a:xfrm>
              <a:off x="2" y="-16"/>
              <a:ext cx="9252335" cy="6787414"/>
              <a:chOff x="2" y="-16"/>
              <a:chExt cx="9252335" cy="6787414"/>
            </a:xfrm>
          </p:grpSpPr>
          <p:grpSp>
            <p:nvGrpSpPr>
              <p:cNvPr id="139" name="Group 129"/>
              <p:cNvGrpSpPr>
                <a:grpSpLocks noChangeAspect="1"/>
              </p:cNvGrpSpPr>
              <p:nvPr/>
            </p:nvGrpSpPr>
            <p:grpSpPr>
              <a:xfrm rot="20119239">
                <a:off x="7445117" y="3056828"/>
                <a:ext cx="1807220" cy="3062371"/>
                <a:chOff x="2048564" y="457200"/>
                <a:chExt cx="6368361" cy="10791417"/>
              </a:xfrm>
              <a:solidFill>
                <a:schemeClr val="bg2">
                  <a:lumMod val="60000"/>
                  <a:lumOff val="40000"/>
                  <a:alpha val="18000"/>
                </a:schemeClr>
              </a:solidFill>
            </p:grpSpPr>
            <p:sp>
              <p:nvSpPr>
                <p:cNvPr id="175" name="Freeform 86"/>
                <p:cNvSpPr>
                  <a:spLocks/>
                </p:cNvSpPr>
                <p:nvPr/>
              </p:nvSpPr>
              <p:spPr bwMode="auto">
                <a:xfrm>
                  <a:off x="6400801" y="787399"/>
                  <a:ext cx="390524" cy="581026"/>
                </a:xfrm>
                <a:custGeom>
                  <a:avLst/>
                  <a:gdLst/>
                  <a:ahLst/>
                  <a:cxnLst>
                    <a:cxn ang="0">
                      <a:pos x="242" y="366"/>
                    </a:cxn>
                    <a:cxn ang="0">
                      <a:pos x="242" y="366"/>
                    </a:cxn>
                    <a:cxn ang="0">
                      <a:pos x="244" y="364"/>
                    </a:cxn>
                    <a:cxn ang="0">
                      <a:pos x="246" y="364"/>
                    </a:cxn>
                    <a:cxn ang="0">
                      <a:pos x="246" y="364"/>
                    </a:cxn>
                    <a:cxn ang="0">
                      <a:pos x="236" y="348"/>
                    </a:cxn>
                    <a:cxn ang="0">
                      <a:pos x="50" y="54"/>
                    </a:cxn>
                    <a:cxn ang="0">
                      <a:pos x="50" y="54"/>
                    </a:cxn>
                    <a:cxn ang="0">
                      <a:pos x="32" y="28"/>
                    </a:cxn>
                    <a:cxn ang="0">
                      <a:pos x="32" y="26"/>
                    </a:cxn>
                    <a:cxn ang="0">
                      <a:pos x="32" y="26"/>
                    </a:cxn>
                    <a:cxn ang="0">
                      <a:pos x="22" y="14"/>
                    </a:cxn>
                    <a:cxn ang="0">
                      <a:pos x="10" y="4"/>
                    </a:cxn>
                    <a:cxn ang="0">
                      <a:pos x="10" y="4"/>
                    </a:cxn>
                    <a:cxn ang="0">
                      <a:pos x="6" y="2"/>
                    </a:cxn>
                    <a:cxn ang="0">
                      <a:pos x="2" y="0"/>
                    </a:cxn>
                    <a:cxn ang="0">
                      <a:pos x="0" y="2"/>
                    </a:cxn>
                    <a:cxn ang="0">
                      <a:pos x="0" y="6"/>
                    </a:cxn>
                    <a:cxn ang="0">
                      <a:pos x="0" y="6"/>
                    </a:cxn>
                    <a:cxn ang="0">
                      <a:pos x="4" y="16"/>
                    </a:cxn>
                    <a:cxn ang="0">
                      <a:pos x="10" y="24"/>
                    </a:cxn>
                    <a:cxn ang="0">
                      <a:pos x="10" y="24"/>
                    </a:cxn>
                    <a:cxn ang="0">
                      <a:pos x="20" y="34"/>
                    </a:cxn>
                    <a:cxn ang="0">
                      <a:pos x="28" y="44"/>
                    </a:cxn>
                    <a:cxn ang="0">
                      <a:pos x="232" y="352"/>
                    </a:cxn>
                    <a:cxn ang="0">
                      <a:pos x="232" y="352"/>
                    </a:cxn>
                    <a:cxn ang="0">
                      <a:pos x="238" y="362"/>
                    </a:cxn>
                    <a:cxn ang="0">
                      <a:pos x="242" y="366"/>
                    </a:cxn>
                    <a:cxn ang="0">
                      <a:pos x="242" y="366"/>
                    </a:cxn>
                  </a:cxnLst>
                  <a:rect l="0" t="0" r="r" b="b"/>
                  <a:pathLst>
                    <a:path w="246" h="366">
                      <a:moveTo>
                        <a:pt x="242" y="366"/>
                      </a:moveTo>
                      <a:lnTo>
                        <a:pt x="242" y="366"/>
                      </a:lnTo>
                      <a:lnTo>
                        <a:pt x="244" y="364"/>
                      </a:lnTo>
                      <a:lnTo>
                        <a:pt x="246" y="364"/>
                      </a:lnTo>
                      <a:lnTo>
                        <a:pt x="246" y="364"/>
                      </a:lnTo>
                      <a:lnTo>
                        <a:pt x="236" y="348"/>
                      </a:lnTo>
                      <a:lnTo>
                        <a:pt x="50" y="54"/>
                      </a:lnTo>
                      <a:lnTo>
                        <a:pt x="50" y="54"/>
                      </a:lnTo>
                      <a:lnTo>
                        <a:pt x="32" y="28"/>
                      </a:lnTo>
                      <a:lnTo>
                        <a:pt x="32" y="26"/>
                      </a:lnTo>
                      <a:lnTo>
                        <a:pt x="32" y="26"/>
                      </a:lnTo>
                      <a:lnTo>
                        <a:pt x="22" y="14"/>
                      </a:lnTo>
                      <a:lnTo>
                        <a:pt x="10" y="4"/>
                      </a:lnTo>
                      <a:lnTo>
                        <a:pt x="10" y="4"/>
                      </a:lnTo>
                      <a:lnTo>
                        <a:pt x="6" y="2"/>
                      </a:lnTo>
                      <a:lnTo>
                        <a:pt x="2" y="0"/>
                      </a:lnTo>
                      <a:lnTo>
                        <a:pt x="0" y="2"/>
                      </a:lnTo>
                      <a:lnTo>
                        <a:pt x="0" y="6"/>
                      </a:lnTo>
                      <a:lnTo>
                        <a:pt x="0" y="6"/>
                      </a:lnTo>
                      <a:lnTo>
                        <a:pt x="4" y="16"/>
                      </a:lnTo>
                      <a:lnTo>
                        <a:pt x="10" y="24"/>
                      </a:lnTo>
                      <a:lnTo>
                        <a:pt x="10" y="24"/>
                      </a:lnTo>
                      <a:lnTo>
                        <a:pt x="20" y="34"/>
                      </a:lnTo>
                      <a:lnTo>
                        <a:pt x="28" y="44"/>
                      </a:lnTo>
                      <a:lnTo>
                        <a:pt x="232" y="352"/>
                      </a:lnTo>
                      <a:lnTo>
                        <a:pt x="232" y="352"/>
                      </a:lnTo>
                      <a:lnTo>
                        <a:pt x="238" y="362"/>
                      </a:lnTo>
                      <a:lnTo>
                        <a:pt x="242" y="366"/>
                      </a:lnTo>
                      <a:lnTo>
                        <a:pt x="24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6" name="Freeform 87"/>
                <p:cNvSpPr>
                  <a:spLocks/>
                </p:cNvSpPr>
                <p:nvPr/>
              </p:nvSpPr>
              <p:spPr bwMode="auto">
                <a:xfrm>
                  <a:off x="6791325" y="1381124"/>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7" name="Freeform 88"/>
                <p:cNvSpPr>
                  <a:spLocks/>
                </p:cNvSpPr>
                <p:nvPr/>
              </p:nvSpPr>
              <p:spPr bwMode="auto">
                <a:xfrm>
                  <a:off x="6819900" y="787399"/>
                  <a:ext cx="387350" cy="581026"/>
                </a:xfrm>
                <a:custGeom>
                  <a:avLst/>
                  <a:gdLst/>
                  <a:ahLst/>
                  <a:cxnLst>
                    <a:cxn ang="0">
                      <a:pos x="2" y="366"/>
                    </a:cxn>
                    <a:cxn ang="0">
                      <a:pos x="2" y="366"/>
                    </a:cxn>
                    <a:cxn ang="0">
                      <a:pos x="6" y="362"/>
                    </a:cxn>
                    <a:cxn ang="0">
                      <a:pos x="14" y="352"/>
                    </a:cxn>
                    <a:cxn ang="0">
                      <a:pos x="216" y="44"/>
                    </a:cxn>
                    <a:cxn ang="0">
                      <a:pos x="216" y="44"/>
                    </a:cxn>
                    <a:cxn ang="0">
                      <a:pos x="226" y="34"/>
                    </a:cxn>
                    <a:cxn ang="0">
                      <a:pos x="234" y="24"/>
                    </a:cxn>
                    <a:cxn ang="0">
                      <a:pos x="234" y="24"/>
                    </a:cxn>
                    <a:cxn ang="0">
                      <a:pos x="240" y="16"/>
                    </a:cxn>
                    <a:cxn ang="0">
                      <a:pos x="244" y="6"/>
                    </a:cxn>
                    <a:cxn ang="0">
                      <a:pos x="244" y="6"/>
                    </a:cxn>
                    <a:cxn ang="0">
                      <a:pos x="244" y="2"/>
                    </a:cxn>
                    <a:cxn ang="0">
                      <a:pos x="242" y="0"/>
                    </a:cxn>
                    <a:cxn ang="0">
                      <a:pos x="238" y="2"/>
                    </a:cxn>
                    <a:cxn ang="0">
                      <a:pos x="234" y="4"/>
                    </a:cxn>
                    <a:cxn ang="0">
                      <a:pos x="234" y="4"/>
                    </a:cxn>
                    <a:cxn ang="0">
                      <a:pos x="222" y="14"/>
                    </a:cxn>
                    <a:cxn ang="0">
                      <a:pos x="212" y="26"/>
                    </a:cxn>
                    <a:cxn ang="0">
                      <a:pos x="212" y="28"/>
                    </a:cxn>
                    <a:cxn ang="0">
                      <a:pos x="212" y="28"/>
                    </a:cxn>
                    <a:cxn ang="0">
                      <a:pos x="194" y="54"/>
                    </a:cxn>
                    <a:cxn ang="0">
                      <a:pos x="8" y="348"/>
                    </a:cxn>
                    <a:cxn ang="0">
                      <a:pos x="8" y="348"/>
                    </a:cxn>
                    <a:cxn ang="0">
                      <a:pos x="0" y="364"/>
                    </a:cxn>
                    <a:cxn ang="0">
                      <a:pos x="0" y="364"/>
                    </a:cxn>
                    <a:cxn ang="0">
                      <a:pos x="0" y="366"/>
                    </a:cxn>
                    <a:cxn ang="0">
                      <a:pos x="0" y="366"/>
                    </a:cxn>
                    <a:cxn ang="0">
                      <a:pos x="2" y="366"/>
                    </a:cxn>
                    <a:cxn ang="0">
                      <a:pos x="2" y="366"/>
                    </a:cxn>
                  </a:cxnLst>
                  <a:rect l="0" t="0" r="r" b="b"/>
                  <a:pathLst>
                    <a:path w="244" h="366">
                      <a:moveTo>
                        <a:pt x="2" y="366"/>
                      </a:moveTo>
                      <a:lnTo>
                        <a:pt x="2" y="366"/>
                      </a:lnTo>
                      <a:lnTo>
                        <a:pt x="6" y="362"/>
                      </a:lnTo>
                      <a:lnTo>
                        <a:pt x="14" y="352"/>
                      </a:lnTo>
                      <a:lnTo>
                        <a:pt x="216" y="44"/>
                      </a:lnTo>
                      <a:lnTo>
                        <a:pt x="216" y="44"/>
                      </a:lnTo>
                      <a:lnTo>
                        <a:pt x="226" y="34"/>
                      </a:lnTo>
                      <a:lnTo>
                        <a:pt x="234" y="24"/>
                      </a:lnTo>
                      <a:lnTo>
                        <a:pt x="234" y="24"/>
                      </a:lnTo>
                      <a:lnTo>
                        <a:pt x="240" y="16"/>
                      </a:lnTo>
                      <a:lnTo>
                        <a:pt x="244" y="6"/>
                      </a:lnTo>
                      <a:lnTo>
                        <a:pt x="244" y="6"/>
                      </a:lnTo>
                      <a:lnTo>
                        <a:pt x="244" y="2"/>
                      </a:lnTo>
                      <a:lnTo>
                        <a:pt x="242" y="0"/>
                      </a:lnTo>
                      <a:lnTo>
                        <a:pt x="238" y="2"/>
                      </a:lnTo>
                      <a:lnTo>
                        <a:pt x="234" y="4"/>
                      </a:lnTo>
                      <a:lnTo>
                        <a:pt x="234" y="4"/>
                      </a:lnTo>
                      <a:lnTo>
                        <a:pt x="222" y="14"/>
                      </a:lnTo>
                      <a:lnTo>
                        <a:pt x="212" y="26"/>
                      </a:lnTo>
                      <a:lnTo>
                        <a:pt x="212" y="28"/>
                      </a:lnTo>
                      <a:lnTo>
                        <a:pt x="212" y="28"/>
                      </a:lnTo>
                      <a:lnTo>
                        <a:pt x="194" y="54"/>
                      </a:lnTo>
                      <a:lnTo>
                        <a:pt x="8" y="348"/>
                      </a:lnTo>
                      <a:lnTo>
                        <a:pt x="8" y="348"/>
                      </a:lnTo>
                      <a:lnTo>
                        <a:pt x="0" y="364"/>
                      </a:lnTo>
                      <a:lnTo>
                        <a:pt x="0" y="364"/>
                      </a:lnTo>
                      <a:lnTo>
                        <a:pt x="0" y="366"/>
                      </a:lnTo>
                      <a:lnTo>
                        <a:pt x="0" y="366"/>
                      </a:lnTo>
                      <a:lnTo>
                        <a:pt x="2" y="366"/>
                      </a:lnTo>
                      <a:lnTo>
                        <a:pt x="2" y="3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8" name="Freeform 89"/>
                <p:cNvSpPr>
                  <a:spLocks noEditPoints="1"/>
                </p:cNvSpPr>
                <p:nvPr/>
              </p:nvSpPr>
              <p:spPr bwMode="auto">
                <a:xfrm>
                  <a:off x="5181600" y="457200"/>
                  <a:ext cx="3235325" cy="275907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21000"/>
                  </a:schemeClr>
                </a:solidFill>
                <a:ln w="9525">
                  <a:noFill/>
                  <a:round/>
                  <a:headEnd/>
                  <a:tailEnd/>
                </a:ln>
                <a:effectLst>
                  <a:glow rad="50800">
                    <a:schemeClr val="bg2">
                      <a:lumMod val="60000"/>
                      <a:lumOff val="40000"/>
                      <a:alpha val="33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26" name="Freeform 89"/>
                <p:cNvSpPr>
                  <a:spLocks noEditPoints="1"/>
                </p:cNvSpPr>
                <p:nvPr/>
              </p:nvSpPr>
              <p:spPr bwMode="auto">
                <a:xfrm rot="2303669">
                  <a:off x="2048564" y="7997672"/>
                  <a:ext cx="3812097" cy="3250945"/>
                </a:xfrm>
                <a:custGeom>
                  <a:avLst/>
                  <a:gdLst/>
                  <a:ahLst/>
                  <a:cxnLst>
                    <a:cxn ang="0">
                      <a:pos x="1778" y="8"/>
                    </a:cxn>
                    <a:cxn ang="0">
                      <a:pos x="1424" y="184"/>
                    </a:cxn>
                    <a:cxn ang="0">
                      <a:pos x="1152" y="514"/>
                    </a:cxn>
                    <a:cxn ang="0">
                      <a:pos x="1064" y="610"/>
                    </a:cxn>
                    <a:cxn ang="0">
                      <a:pos x="1042" y="574"/>
                    </a:cxn>
                    <a:cxn ang="0">
                      <a:pos x="1014" y="574"/>
                    </a:cxn>
                    <a:cxn ang="0">
                      <a:pos x="982" y="586"/>
                    </a:cxn>
                    <a:cxn ang="0">
                      <a:pos x="964" y="644"/>
                    </a:cxn>
                    <a:cxn ang="0">
                      <a:pos x="774" y="350"/>
                    </a:cxn>
                    <a:cxn ang="0">
                      <a:pos x="432" y="66"/>
                    </a:cxn>
                    <a:cxn ang="0">
                      <a:pos x="60" y="14"/>
                    </a:cxn>
                    <a:cxn ang="0">
                      <a:pos x="58" y="236"/>
                    </a:cxn>
                    <a:cxn ang="0">
                      <a:pos x="100" y="298"/>
                    </a:cxn>
                    <a:cxn ang="0">
                      <a:pos x="154" y="358"/>
                    </a:cxn>
                    <a:cxn ang="0">
                      <a:pos x="190" y="458"/>
                    </a:cxn>
                    <a:cxn ang="0">
                      <a:pos x="216" y="506"/>
                    </a:cxn>
                    <a:cxn ang="0">
                      <a:pos x="228" y="580"/>
                    </a:cxn>
                    <a:cxn ang="0">
                      <a:pos x="252" y="632"/>
                    </a:cxn>
                    <a:cxn ang="0">
                      <a:pos x="320" y="740"/>
                    </a:cxn>
                    <a:cxn ang="0">
                      <a:pos x="628" y="780"/>
                    </a:cxn>
                    <a:cxn ang="0">
                      <a:pos x="422" y="938"/>
                    </a:cxn>
                    <a:cxn ang="0">
                      <a:pos x="446" y="1044"/>
                    </a:cxn>
                    <a:cxn ang="0">
                      <a:pos x="548" y="1174"/>
                    </a:cxn>
                    <a:cxn ang="0">
                      <a:pos x="588" y="1256"/>
                    </a:cxn>
                    <a:cxn ang="0">
                      <a:pos x="646" y="1306"/>
                    </a:cxn>
                    <a:cxn ang="0">
                      <a:pos x="650" y="1464"/>
                    </a:cxn>
                    <a:cxn ang="0">
                      <a:pos x="562" y="1580"/>
                    </a:cxn>
                    <a:cxn ang="0">
                      <a:pos x="516" y="1698"/>
                    </a:cxn>
                    <a:cxn ang="0">
                      <a:pos x="554" y="1734"/>
                    </a:cxn>
                    <a:cxn ang="0">
                      <a:pos x="670" y="1586"/>
                    </a:cxn>
                    <a:cxn ang="0">
                      <a:pos x="770" y="1476"/>
                    </a:cxn>
                    <a:cxn ang="0">
                      <a:pos x="890" y="1070"/>
                    </a:cxn>
                    <a:cxn ang="0">
                      <a:pos x="938" y="954"/>
                    </a:cxn>
                    <a:cxn ang="0">
                      <a:pos x="962" y="1146"/>
                    </a:cxn>
                    <a:cxn ang="0">
                      <a:pos x="1022" y="1320"/>
                    </a:cxn>
                    <a:cxn ang="0">
                      <a:pos x="1076" y="1068"/>
                    </a:cxn>
                    <a:cxn ang="0">
                      <a:pos x="1106" y="958"/>
                    </a:cxn>
                    <a:cxn ang="0">
                      <a:pos x="1160" y="1136"/>
                    </a:cxn>
                    <a:cxn ang="0">
                      <a:pos x="1268" y="1476"/>
                    </a:cxn>
                    <a:cxn ang="0">
                      <a:pos x="1366" y="1586"/>
                    </a:cxn>
                    <a:cxn ang="0">
                      <a:pos x="1494" y="1738"/>
                    </a:cxn>
                    <a:cxn ang="0">
                      <a:pos x="1520" y="1676"/>
                    </a:cxn>
                    <a:cxn ang="0">
                      <a:pos x="1456" y="1558"/>
                    </a:cxn>
                    <a:cxn ang="0">
                      <a:pos x="1382" y="1442"/>
                    </a:cxn>
                    <a:cxn ang="0">
                      <a:pos x="1396" y="1300"/>
                    </a:cxn>
                    <a:cxn ang="0">
                      <a:pos x="1460" y="1236"/>
                    </a:cxn>
                    <a:cxn ang="0">
                      <a:pos x="1508" y="1166"/>
                    </a:cxn>
                    <a:cxn ang="0">
                      <a:pos x="1600" y="1020"/>
                    </a:cxn>
                    <a:cxn ang="0">
                      <a:pos x="1596" y="918"/>
                    </a:cxn>
                    <a:cxn ang="0">
                      <a:pos x="1454" y="772"/>
                    </a:cxn>
                    <a:cxn ang="0">
                      <a:pos x="1722" y="734"/>
                    </a:cxn>
                    <a:cxn ang="0">
                      <a:pos x="1788" y="628"/>
                    </a:cxn>
                    <a:cxn ang="0">
                      <a:pos x="1820" y="562"/>
                    </a:cxn>
                    <a:cxn ang="0">
                      <a:pos x="1824" y="498"/>
                    </a:cxn>
                    <a:cxn ang="0">
                      <a:pos x="1846" y="452"/>
                    </a:cxn>
                    <a:cxn ang="0">
                      <a:pos x="1884" y="358"/>
                    </a:cxn>
                    <a:cxn ang="0">
                      <a:pos x="1946" y="286"/>
                    </a:cxn>
                    <a:cxn ang="0">
                      <a:pos x="1984" y="232"/>
                    </a:cxn>
                    <a:cxn ang="0">
                      <a:pos x="1014" y="582"/>
                    </a:cxn>
                  </a:cxnLst>
                  <a:rect l="0" t="0" r="r" b="b"/>
                  <a:pathLst>
                    <a:path w="2038" h="1738">
                      <a:moveTo>
                        <a:pt x="2036" y="78"/>
                      </a:moveTo>
                      <a:lnTo>
                        <a:pt x="2018" y="44"/>
                      </a:lnTo>
                      <a:lnTo>
                        <a:pt x="1978" y="14"/>
                      </a:lnTo>
                      <a:lnTo>
                        <a:pt x="1916" y="2"/>
                      </a:lnTo>
                      <a:lnTo>
                        <a:pt x="1850" y="0"/>
                      </a:lnTo>
                      <a:lnTo>
                        <a:pt x="1850" y="0"/>
                      </a:lnTo>
                      <a:lnTo>
                        <a:pt x="1832" y="0"/>
                      </a:lnTo>
                      <a:lnTo>
                        <a:pt x="1808" y="4"/>
                      </a:lnTo>
                      <a:lnTo>
                        <a:pt x="1778" y="8"/>
                      </a:lnTo>
                      <a:lnTo>
                        <a:pt x="1742" y="16"/>
                      </a:lnTo>
                      <a:lnTo>
                        <a:pt x="1702" y="28"/>
                      </a:lnTo>
                      <a:lnTo>
                        <a:pt x="1656" y="46"/>
                      </a:lnTo>
                      <a:lnTo>
                        <a:pt x="1606" y="66"/>
                      </a:lnTo>
                      <a:lnTo>
                        <a:pt x="1606" y="66"/>
                      </a:lnTo>
                      <a:lnTo>
                        <a:pt x="1558" y="92"/>
                      </a:lnTo>
                      <a:lnTo>
                        <a:pt x="1510" y="120"/>
                      </a:lnTo>
                      <a:lnTo>
                        <a:pt x="1466" y="152"/>
                      </a:lnTo>
                      <a:lnTo>
                        <a:pt x="1424" y="184"/>
                      </a:lnTo>
                      <a:lnTo>
                        <a:pt x="1382" y="222"/>
                      </a:lnTo>
                      <a:lnTo>
                        <a:pt x="1342" y="260"/>
                      </a:lnTo>
                      <a:lnTo>
                        <a:pt x="1302" y="304"/>
                      </a:lnTo>
                      <a:lnTo>
                        <a:pt x="1264" y="350"/>
                      </a:lnTo>
                      <a:lnTo>
                        <a:pt x="1264" y="350"/>
                      </a:lnTo>
                      <a:lnTo>
                        <a:pt x="1234" y="388"/>
                      </a:lnTo>
                      <a:lnTo>
                        <a:pt x="1204" y="430"/>
                      </a:lnTo>
                      <a:lnTo>
                        <a:pt x="1176" y="472"/>
                      </a:lnTo>
                      <a:lnTo>
                        <a:pt x="1152" y="514"/>
                      </a:lnTo>
                      <a:lnTo>
                        <a:pt x="1110" y="590"/>
                      </a:lnTo>
                      <a:lnTo>
                        <a:pt x="1080" y="646"/>
                      </a:lnTo>
                      <a:lnTo>
                        <a:pt x="1080" y="646"/>
                      </a:lnTo>
                      <a:lnTo>
                        <a:pt x="1074" y="644"/>
                      </a:lnTo>
                      <a:lnTo>
                        <a:pt x="1074" y="644"/>
                      </a:lnTo>
                      <a:lnTo>
                        <a:pt x="1068" y="632"/>
                      </a:lnTo>
                      <a:lnTo>
                        <a:pt x="1060" y="618"/>
                      </a:lnTo>
                      <a:lnTo>
                        <a:pt x="1060" y="618"/>
                      </a:lnTo>
                      <a:lnTo>
                        <a:pt x="1064" y="610"/>
                      </a:lnTo>
                      <a:lnTo>
                        <a:pt x="1066" y="602"/>
                      </a:lnTo>
                      <a:lnTo>
                        <a:pt x="1066" y="602"/>
                      </a:lnTo>
                      <a:lnTo>
                        <a:pt x="1064" y="592"/>
                      </a:lnTo>
                      <a:lnTo>
                        <a:pt x="1060" y="586"/>
                      </a:lnTo>
                      <a:lnTo>
                        <a:pt x="1052" y="580"/>
                      </a:lnTo>
                      <a:lnTo>
                        <a:pt x="1042" y="578"/>
                      </a:lnTo>
                      <a:lnTo>
                        <a:pt x="1042" y="578"/>
                      </a:lnTo>
                      <a:lnTo>
                        <a:pt x="1040" y="580"/>
                      </a:lnTo>
                      <a:lnTo>
                        <a:pt x="1042" y="574"/>
                      </a:lnTo>
                      <a:lnTo>
                        <a:pt x="1036" y="574"/>
                      </a:lnTo>
                      <a:lnTo>
                        <a:pt x="1032" y="574"/>
                      </a:lnTo>
                      <a:lnTo>
                        <a:pt x="1032" y="574"/>
                      </a:lnTo>
                      <a:lnTo>
                        <a:pt x="1024" y="568"/>
                      </a:lnTo>
                      <a:lnTo>
                        <a:pt x="1024" y="568"/>
                      </a:lnTo>
                      <a:lnTo>
                        <a:pt x="1022" y="568"/>
                      </a:lnTo>
                      <a:lnTo>
                        <a:pt x="1018" y="570"/>
                      </a:lnTo>
                      <a:lnTo>
                        <a:pt x="1012" y="570"/>
                      </a:lnTo>
                      <a:lnTo>
                        <a:pt x="1014" y="574"/>
                      </a:lnTo>
                      <a:lnTo>
                        <a:pt x="1008" y="574"/>
                      </a:lnTo>
                      <a:lnTo>
                        <a:pt x="1004" y="574"/>
                      </a:lnTo>
                      <a:lnTo>
                        <a:pt x="1008" y="580"/>
                      </a:lnTo>
                      <a:lnTo>
                        <a:pt x="1008" y="580"/>
                      </a:lnTo>
                      <a:lnTo>
                        <a:pt x="1008" y="580"/>
                      </a:lnTo>
                      <a:lnTo>
                        <a:pt x="1000" y="578"/>
                      </a:lnTo>
                      <a:lnTo>
                        <a:pt x="1000" y="578"/>
                      </a:lnTo>
                      <a:lnTo>
                        <a:pt x="990" y="580"/>
                      </a:lnTo>
                      <a:lnTo>
                        <a:pt x="982" y="586"/>
                      </a:lnTo>
                      <a:lnTo>
                        <a:pt x="978" y="592"/>
                      </a:lnTo>
                      <a:lnTo>
                        <a:pt x="976" y="602"/>
                      </a:lnTo>
                      <a:lnTo>
                        <a:pt x="976" y="602"/>
                      </a:lnTo>
                      <a:lnTo>
                        <a:pt x="978" y="608"/>
                      </a:lnTo>
                      <a:lnTo>
                        <a:pt x="980" y="616"/>
                      </a:lnTo>
                      <a:lnTo>
                        <a:pt x="980" y="616"/>
                      </a:lnTo>
                      <a:lnTo>
                        <a:pt x="970" y="632"/>
                      </a:lnTo>
                      <a:lnTo>
                        <a:pt x="964" y="644"/>
                      </a:lnTo>
                      <a:lnTo>
                        <a:pt x="964" y="644"/>
                      </a:lnTo>
                      <a:lnTo>
                        <a:pt x="958" y="646"/>
                      </a:lnTo>
                      <a:lnTo>
                        <a:pt x="958" y="646"/>
                      </a:lnTo>
                      <a:lnTo>
                        <a:pt x="928" y="590"/>
                      </a:lnTo>
                      <a:lnTo>
                        <a:pt x="886" y="514"/>
                      </a:lnTo>
                      <a:lnTo>
                        <a:pt x="860" y="472"/>
                      </a:lnTo>
                      <a:lnTo>
                        <a:pt x="834" y="430"/>
                      </a:lnTo>
                      <a:lnTo>
                        <a:pt x="804" y="388"/>
                      </a:lnTo>
                      <a:lnTo>
                        <a:pt x="774" y="350"/>
                      </a:lnTo>
                      <a:lnTo>
                        <a:pt x="774" y="350"/>
                      </a:lnTo>
                      <a:lnTo>
                        <a:pt x="736" y="304"/>
                      </a:lnTo>
                      <a:lnTo>
                        <a:pt x="696" y="260"/>
                      </a:lnTo>
                      <a:lnTo>
                        <a:pt x="656" y="222"/>
                      </a:lnTo>
                      <a:lnTo>
                        <a:pt x="614" y="184"/>
                      </a:lnTo>
                      <a:lnTo>
                        <a:pt x="572" y="152"/>
                      </a:lnTo>
                      <a:lnTo>
                        <a:pt x="528" y="120"/>
                      </a:lnTo>
                      <a:lnTo>
                        <a:pt x="480" y="92"/>
                      </a:lnTo>
                      <a:lnTo>
                        <a:pt x="432" y="66"/>
                      </a:lnTo>
                      <a:lnTo>
                        <a:pt x="432" y="66"/>
                      </a:lnTo>
                      <a:lnTo>
                        <a:pt x="382" y="46"/>
                      </a:lnTo>
                      <a:lnTo>
                        <a:pt x="336" y="28"/>
                      </a:lnTo>
                      <a:lnTo>
                        <a:pt x="296" y="16"/>
                      </a:lnTo>
                      <a:lnTo>
                        <a:pt x="260" y="8"/>
                      </a:lnTo>
                      <a:lnTo>
                        <a:pt x="230" y="4"/>
                      </a:lnTo>
                      <a:lnTo>
                        <a:pt x="206" y="0"/>
                      </a:lnTo>
                      <a:lnTo>
                        <a:pt x="188" y="0"/>
                      </a:lnTo>
                      <a:lnTo>
                        <a:pt x="122" y="2"/>
                      </a:lnTo>
                      <a:lnTo>
                        <a:pt x="60" y="14"/>
                      </a:lnTo>
                      <a:lnTo>
                        <a:pt x="20" y="44"/>
                      </a:lnTo>
                      <a:lnTo>
                        <a:pt x="2" y="78"/>
                      </a:lnTo>
                      <a:lnTo>
                        <a:pt x="0" y="114"/>
                      </a:lnTo>
                      <a:lnTo>
                        <a:pt x="10" y="156"/>
                      </a:lnTo>
                      <a:lnTo>
                        <a:pt x="32" y="202"/>
                      </a:lnTo>
                      <a:lnTo>
                        <a:pt x="32" y="202"/>
                      </a:lnTo>
                      <a:lnTo>
                        <a:pt x="42" y="218"/>
                      </a:lnTo>
                      <a:lnTo>
                        <a:pt x="54" y="232"/>
                      </a:lnTo>
                      <a:lnTo>
                        <a:pt x="58" y="236"/>
                      </a:lnTo>
                      <a:lnTo>
                        <a:pt x="64" y="240"/>
                      </a:lnTo>
                      <a:lnTo>
                        <a:pt x="64" y="240"/>
                      </a:lnTo>
                      <a:lnTo>
                        <a:pt x="68" y="242"/>
                      </a:lnTo>
                      <a:lnTo>
                        <a:pt x="72" y="246"/>
                      </a:lnTo>
                      <a:lnTo>
                        <a:pt x="78" y="258"/>
                      </a:lnTo>
                      <a:lnTo>
                        <a:pt x="82" y="272"/>
                      </a:lnTo>
                      <a:lnTo>
                        <a:pt x="82" y="272"/>
                      </a:lnTo>
                      <a:lnTo>
                        <a:pt x="90" y="286"/>
                      </a:lnTo>
                      <a:lnTo>
                        <a:pt x="100" y="298"/>
                      </a:lnTo>
                      <a:lnTo>
                        <a:pt x="108" y="302"/>
                      </a:lnTo>
                      <a:lnTo>
                        <a:pt x="114" y="308"/>
                      </a:lnTo>
                      <a:lnTo>
                        <a:pt x="114" y="308"/>
                      </a:lnTo>
                      <a:lnTo>
                        <a:pt x="122" y="312"/>
                      </a:lnTo>
                      <a:lnTo>
                        <a:pt x="128" y="318"/>
                      </a:lnTo>
                      <a:lnTo>
                        <a:pt x="140" y="332"/>
                      </a:lnTo>
                      <a:lnTo>
                        <a:pt x="150" y="348"/>
                      </a:lnTo>
                      <a:lnTo>
                        <a:pt x="154" y="358"/>
                      </a:lnTo>
                      <a:lnTo>
                        <a:pt x="154" y="358"/>
                      </a:lnTo>
                      <a:lnTo>
                        <a:pt x="156" y="364"/>
                      </a:lnTo>
                      <a:lnTo>
                        <a:pt x="158" y="370"/>
                      </a:lnTo>
                      <a:lnTo>
                        <a:pt x="170" y="384"/>
                      </a:lnTo>
                      <a:lnTo>
                        <a:pt x="186" y="404"/>
                      </a:lnTo>
                      <a:lnTo>
                        <a:pt x="186" y="404"/>
                      </a:lnTo>
                      <a:lnTo>
                        <a:pt x="190" y="428"/>
                      </a:lnTo>
                      <a:lnTo>
                        <a:pt x="192" y="446"/>
                      </a:lnTo>
                      <a:lnTo>
                        <a:pt x="192" y="452"/>
                      </a:lnTo>
                      <a:lnTo>
                        <a:pt x="190" y="458"/>
                      </a:lnTo>
                      <a:lnTo>
                        <a:pt x="190" y="458"/>
                      </a:lnTo>
                      <a:lnTo>
                        <a:pt x="188" y="462"/>
                      </a:lnTo>
                      <a:lnTo>
                        <a:pt x="188" y="466"/>
                      </a:lnTo>
                      <a:lnTo>
                        <a:pt x="194" y="474"/>
                      </a:lnTo>
                      <a:lnTo>
                        <a:pt x="206" y="484"/>
                      </a:lnTo>
                      <a:lnTo>
                        <a:pt x="206" y="484"/>
                      </a:lnTo>
                      <a:lnTo>
                        <a:pt x="210" y="488"/>
                      </a:lnTo>
                      <a:lnTo>
                        <a:pt x="214" y="498"/>
                      </a:lnTo>
                      <a:lnTo>
                        <a:pt x="216" y="506"/>
                      </a:lnTo>
                      <a:lnTo>
                        <a:pt x="218" y="512"/>
                      </a:lnTo>
                      <a:lnTo>
                        <a:pt x="218" y="518"/>
                      </a:lnTo>
                      <a:lnTo>
                        <a:pt x="214" y="526"/>
                      </a:lnTo>
                      <a:lnTo>
                        <a:pt x="214" y="526"/>
                      </a:lnTo>
                      <a:lnTo>
                        <a:pt x="212" y="532"/>
                      </a:lnTo>
                      <a:lnTo>
                        <a:pt x="212" y="542"/>
                      </a:lnTo>
                      <a:lnTo>
                        <a:pt x="214" y="552"/>
                      </a:lnTo>
                      <a:lnTo>
                        <a:pt x="218" y="562"/>
                      </a:lnTo>
                      <a:lnTo>
                        <a:pt x="228" y="580"/>
                      </a:lnTo>
                      <a:lnTo>
                        <a:pt x="232" y="586"/>
                      </a:lnTo>
                      <a:lnTo>
                        <a:pt x="236" y="590"/>
                      </a:lnTo>
                      <a:lnTo>
                        <a:pt x="236" y="590"/>
                      </a:lnTo>
                      <a:lnTo>
                        <a:pt x="238" y="594"/>
                      </a:lnTo>
                      <a:lnTo>
                        <a:pt x="242" y="598"/>
                      </a:lnTo>
                      <a:lnTo>
                        <a:pt x="246" y="612"/>
                      </a:lnTo>
                      <a:lnTo>
                        <a:pt x="250" y="628"/>
                      </a:lnTo>
                      <a:lnTo>
                        <a:pt x="250" y="628"/>
                      </a:lnTo>
                      <a:lnTo>
                        <a:pt x="252" y="632"/>
                      </a:lnTo>
                      <a:lnTo>
                        <a:pt x="254" y="642"/>
                      </a:lnTo>
                      <a:lnTo>
                        <a:pt x="264" y="656"/>
                      </a:lnTo>
                      <a:lnTo>
                        <a:pt x="278" y="678"/>
                      </a:lnTo>
                      <a:lnTo>
                        <a:pt x="278" y="678"/>
                      </a:lnTo>
                      <a:lnTo>
                        <a:pt x="294" y="698"/>
                      </a:lnTo>
                      <a:lnTo>
                        <a:pt x="304" y="712"/>
                      </a:lnTo>
                      <a:lnTo>
                        <a:pt x="316" y="734"/>
                      </a:lnTo>
                      <a:lnTo>
                        <a:pt x="316" y="734"/>
                      </a:lnTo>
                      <a:lnTo>
                        <a:pt x="320" y="740"/>
                      </a:lnTo>
                      <a:lnTo>
                        <a:pt x="326" y="744"/>
                      </a:lnTo>
                      <a:lnTo>
                        <a:pt x="344" y="752"/>
                      </a:lnTo>
                      <a:lnTo>
                        <a:pt x="364" y="760"/>
                      </a:lnTo>
                      <a:lnTo>
                        <a:pt x="414" y="768"/>
                      </a:lnTo>
                      <a:lnTo>
                        <a:pt x="468" y="768"/>
                      </a:lnTo>
                      <a:lnTo>
                        <a:pt x="516" y="768"/>
                      </a:lnTo>
                      <a:lnTo>
                        <a:pt x="584" y="772"/>
                      </a:lnTo>
                      <a:lnTo>
                        <a:pt x="626" y="778"/>
                      </a:lnTo>
                      <a:lnTo>
                        <a:pt x="628" y="780"/>
                      </a:lnTo>
                      <a:lnTo>
                        <a:pt x="628" y="780"/>
                      </a:lnTo>
                      <a:lnTo>
                        <a:pt x="596" y="796"/>
                      </a:lnTo>
                      <a:lnTo>
                        <a:pt x="568" y="814"/>
                      </a:lnTo>
                      <a:lnTo>
                        <a:pt x="542" y="832"/>
                      </a:lnTo>
                      <a:lnTo>
                        <a:pt x="518" y="850"/>
                      </a:lnTo>
                      <a:lnTo>
                        <a:pt x="518" y="850"/>
                      </a:lnTo>
                      <a:lnTo>
                        <a:pt x="472" y="890"/>
                      </a:lnTo>
                      <a:lnTo>
                        <a:pt x="442" y="918"/>
                      </a:lnTo>
                      <a:lnTo>
                        <a:pt x="422" y="938"/>
                      </a:lnTo>
                      <a:lnTo>
                        <a:pt x="414" y="952"/>
                      </a:lnTo>
                      <a:lnTo>
                        <a:pt x="412" y="958"/>
                      </a:lnTo>
                      <a:lnTo>
                        <a:pt x="416" y="962"/>
                      </a:lnTo>
                      <a:lnTo>
                        <a:pt x="418" y="962"/>
                      </a:lnTo>
                      <a:lnTo>
                        <a:pt x="420" y="962"/>
                      </a:lnTo>
                      <a:lnTo>
                        <a:pt x="430" y="996"/>
                      </a:lnTo>
                      <a:lnTo>
                        <a:pt x="430" y="996"/>
                      </a:lnTo>
                      <a:lnTo>
                        <a:pt x="438" y="1020"/>
                      </a:lnTo>
                      <a:lnTo>
                        <a:pt x="446" y="1044"/>
                      </a:lnTo>
                      <a:lnTo>
                        <a:pt x="458" y="1074"/>
                      </a:lnTo>
                      <a:lnTo>
                        <a:pt x="474" y="1102"/>
                      </a:lnTo>
                      <a:lnTo>
                        <a:pt x="490" y="1130"/>
                      </a:lnTo>
                      <a:lnTo>
                        <a:pt x="500" y="1142"/>
                      </a:lnTo>
                      <a:lnTo>
                        <a:pt x="510" y="1152"/>
                      </a:lnTo>
                      <a:lnTo>
                        <a:pt x="520" y="1160"/>
                      </a:lnTo>
                      <a:lnTo>
                        <a:pt x="530" y="1166"/>
                      </a:lnTo>
                      <a:lnTo>
                        <a:pt x="530" y="1166"/>
                      </a:lnTo>
                      <a:lnTo>
                        <a:pt x="548" y="1174"/>
                      </a:lnTo>
                      <a:lnTo>
                        <a:pt x="560" y="1184"/>
                      </a:lnTo>
                      <a:lnTo>
                        <a:pt x="568" y="1194"/>
                      </a:lnTo>
                      <a:lnTo>
                        <a:pt x="572" y="1204"/>
                      </a:lnTo>
                      <a:lnTo>
                        <a:pt x="574" y="1214"/>
                      </a:lnTo>
                      <a:lnTo>
                        <a:pt x="574" y="1222"/>
                      </a:lnTo>
                      <a:lnTo>
                        <a:pt x="574" y="1228"/>
                      </a:lnTo>
                      <a:lnTo>
                        <a:pt x="574" y="1228"/>
                      </a:lnTo>
                      <a:lnTo>
                        <a:pt x="578" y="1236"/>
                      </a:lnTo>
                      <a:lnTo>
                        <a:pt x="588" y="1256"/>
                      </a:lnTo>
                      <a:lnTo>
                        <a:pt x="596" y="1268"/>
                      </a:lnTo>
                      <a:lnTo>
                        <a:pt x="604" y="1278"/>
                      </a:lnTo>
                      <a:lnTo>
                        <a:pt x="616" y="1284"/>
                      </a:lnTo>
                      <a:lnTo>
                        <a:pt x="626" y="1288"/>
                      </a:lnTo>
                      <a:lnTo>
                        <a:pt x="626" y="1288"/>
                      </a:lnTo>
                      <a:lnTo>
                        <a:pt x="632" y="1290"/>
                      </a:lnTo>
                      <a:lnTo>
                        <a:pt x="638" y="1294"/>
                      </a:lnTo>
                      <a:lnTo>
                        <a:pt x="642" y="1300"/>
                      </a:lnTo>
                      <a:lnTo>
                        <a:pt x="646" y="1306"/>
                      </a:lnTo>
                      <a:lnTo>
                        <a:pt x="652" y="1322"/>
                      </a:lnTo>
                      <a:lnTo>
                        <a:pt x="656" y="1340"/>
                      </a:lnTo>
                      <a:lnTo>
                        <a:pt x="660" y="1374"/>
                      </a:lnTo>
                      <a:lnTo>
                        <a:pt x="662" y="1388"/>
                      </a:lnTo>
                      <a:lnTo>
                        <a:pt x="662" y="1388"/>
                      </a:lnTo>
                      <a:lnTo>
                        <a:pt x="662" y="1404"/>
                      </a:lnTo>
                      <a:lnTo>
                        <a:pt x="660" y="1420"/>
                      </a:lnTo>
                      <a:lnTo>
                        <a:pt x="656" y="1442"/>
                      </a:lnTo>
                      <a:lnTo>
                        <a:pt x="650" y="1464"/>
                      </a:lnTo>
                      <a:lnTo>
                        <a:pt x="642" y="1486"/>
                      </a:lnTo>
                      <a:lnTo>
                        <a:pt x="636" y="1498"/>
                      </a:lnTo>
                      <a:lnTo>
                        <a:pt x="630" y="1508"/>
                      </a:lnTo>
                      <a:lnTo>
                        <a:pt x="622" y="1518"/>
                      </a:lnTo>
                      <a:lnTo>
                        <a:pt x="612" y="1528"/>
                      </a:lnTo>
                      <a:lnTo>
                        <a:pt x="612" y="1528"/>
                      </a:lnTo>
                      <a:lnTo>
                        <a:pt x="596" y="1544"/>
                      </a:lnTo>
                      <a:lnTo>
                        <a:pt x="582" y="1558"/>
                      </a:lnTo>
                      <a:lnTo>
                        <a:pt x="562" y="1580"/>
                      </a:lnTo>
                      <a:lnTo>
                        <a:pt x="550" y="1596"/>
                      </a:lnTo>
                      <a:lnTo>
                        <a:pt x="548" y="1602"/>
                      </a:lnTo>
                      <a:lnTo>
                        <a:pt x="548" y="1602"/>
                      </a:lnTo>
                      <a:lnTo>
                        <a:pt x="538" y="1616"/>
                      </a:lnTo>
                      <a:lnTo>
                        <a:pt x="530" y="1632"/>
                      </a:lnTo>
                      <a:lnTo>
                        <a:pt x="522" y="1652"/>
                      </a:lnTo>
                      <a:lnTo>
                        <a:pt x="522" y="1652"/>
                      </a:lnTo>
                      <a:lnTo>
                        <a:pt x="518" y="1676"/>
                      </a:lnTo>
                      <a:lnTo>
                        <a:pt x="516" y="1698"/>
                      </a:lnTo>
                      <a:lnTo>
                        <a:pt x="518" y="1716"/>
                      </a:lnTo>
                      <a:lnTo>
                        <a:pt x="520" y="1724"/>
                      </a:lnTo>
                      <a:lnTo>
                        <a:pt x="522" y="1732"/>
                      </a:lnTo>
                      <a:lnTo>
                        <a:pt x="522" y="1732"/>
                      </a:lnTo>
                      <a:lnTo>
                        <a:pt x="526" y="1736"/>
                      </a:lnTo>
                      <a:lnTo>
                        <a:pt x="532" y="1738"/>
                      </a:lnTo>
                      <a:lnTo>
                        <a:pt x="538" y="1738"/>
                      </a:lnTo>
                      <a:lnTo>
                        <a:pt x="544" y="1738"/>
                      </a:lnTo>
                      <a:lnTo>
                        <a:pt x="554" y="1734"/>
                      </a:lnTo>
                      <a:lnTo>
                        <a:pt x="558" y="1732"/>
                      </a:lnTo>
                      <a:lnTo>
                        <a:pt x="640" y="1640"/>
                      </a:lnTo>
                      <a:lnTo>
                        <a:pt x="636" y="1610"/>
                      </a:lnTo>
                      <a:lnTo>
                        <a:pt x="636" y="1610"/>
                      </a:lnTo>
                      <a:lnTo>
                        <a:pt x="648" y="1598"/>
                      </a:lnTo>
                      <a:lnTo>
                        <a:pt x="658" y="1590"/>
                      </a:lnTo>
                      <a:lnTo>
                        <a:pt x="664" y="1588"/>
                      </a:lnTo>
                      <a:lnTo>
                        <a:pt x="670" y="1586"/>
                      </a:lnTo>
                      <a:lnTo>
                        <a:pt x="670" y="1586"/>
                      </a:lnTo>
                      <a:lnTo>
                        <a:pt x="678" y="1582"/>
                      </a:lnTo>
                      <a:lnTo>
                        <a:pt x="684" y="1578"/>
                      </a:lnTo>
                      <a:lnTo>
                        <a:pt x="698" y="1562"/>
                      </a:lnTo>
                      <a:lnTo>
                        <a:pt x="712" y="1538"/>
                      </a:lnTo>
                      <a:lnTo>
                        <a:pt x="712" y="1538"/>
                      </a:lnTo>
                      <a:lnTo>
                        <a:pt x="732" y="1520"/>
                      </a:lnTo>
                      <a:lnTo>
                        <a:pt x="752" y="1500"/>
                      </a:lnTo>
                      <a:lnTo>
                        <a:pt x="770" y="1476"/>
                      </a:lnTo>
                      <a:lnTo>
                        <a:pt x="770" y="1476"/>
                      </a:lnTo>
                      <a:lnTo>
                        <a:pt x="790" y="1446"/>
                      </a:lnTo>
                      <a:lnTo>
                        <a:pt x="812" y="1410"/>
                      </a:lnTo>
                      <a:lnTo>
                        <a:pt x="830" y="1374"/>
                      </a:lnTo>
                      <a:lnTo>
                        <a:pt x="836" y="1356"/>
                      </a:lnTo>
                      <a:lnTo>
                        <a:pt x="840" y="1342"/>
                      </a:lnTo>
                      <a:lnTo>
                        <a:pt x="840" y="1342"/>
                      </a:lnTo>
                      <a:lnTo>
                        <a:pt x="854" y="1266"/>
                      </a:lnTo>
                      <a:lnTo>
                        <a:pt x="878" y="1136"/>
                      </a:lnTo>
                      <a:lnTo>
                        <a:pt x="890" y="1070"/>
                      </a:lnTo>
                      <a:lnTo>
                        <a:pt x="904" y="1014"/>
                      </a:lnTo>
                      <a:lnTo>
                        <a:pt x="910" y="992"/>
                      </a:lnTo>
                      <a:lnTo>
                        <a:pt x="916" y="974"/>
                      </a:lnTo>
                      <a:lnTo>
                        <a:pt x="922" y="964"/>
                      </a:lnTo>
                      <a:lnTo>
                        <a:pt x="924" y="960"/>
                      </a:lnTo>
                      <a:lnTo>
                        <a:pt x="926" y="960"/>
                      </a:lnTo>
                      <a:lnTo>
                        <a:pt x="926" y="960"/>
                      </a:lnTo>
                      <a:lnTo>
                        <a:pt x="932" y="958"/>
                      </a:lnTo>
                      <a:lnTo>
                        <a:pt x="938" y="954"/>
                      </a:lnTo>
                      <a:lnTo>
                        <a:pt x="950" y="942"/>
                      </a:lnTo>
                      <a:lnTo>
                        <a:pt x="964" y="926"/>
                      </a:lnTo>
                      <a:lnTo>
                        <a:pt x="976" y="908"/>
                      </a:lnTo>
                      <a:lnTo>
                        <a:pt x="968" y="972"/>
                      </a:lnTo>
                      <a:lnTo>
                        <a:pt x="972" y="994"/>
                      </a:lnTo>
                      <a:lnTo>
                        <a:pt x="962" y="1022"/>
                      </a:lnTo>
                      <a:lnTo>
                        <a:pt x="962" y="1068"/>
                      </a:lnTo>
                      <a:lnTo>
                        <a:pt x="962" y="1080"/>
                      </a:lnTo>
                      <a:lnTo>
                        <a:pt x="962" y="1146"/>
                      </a:lnTo>
                      <a:lnTo>
                        <a:pt x="972" y="1150"/>
                      </a:lnTo>
                      <a:lnTo>
                        <a:pt x="972" y="1160"/>
                      </a:lnTo>
                      <a:lnTo>
                        <a:pt x="962" y="1170"/>
                      </a:lnTo>
                      <a:lnTo>
                        <a:pt x="964" y="1202"/>
                      </a:lnTo>
                      <a:lnTo>
                        <a:pt x="964" y="1252"/>
                      </a:lnTo>
                      <a:lnTo>
                        <a:pt x="984" y="1294"/>
                      </a:lnTo>
                      <a:lnTo>
                        <a:pt x="1016" y="1320"/>
                      </a:lnTo>
                      <a:lnTo>
                        <a:pt x="1018" y="1292"/>
                      </a:lnTo>
                      <a:lnTo>
                        <a:pt x="1022" y="1320"/>
                      </a:lnTo>
                      <a:lnTo>
                        <a:pt x="1054" y="1294"/>
                      </a:lnTo>
                      <a:lnTo>
                        <a:pt x="1074" y="1252"/>
                      </a:lnTo>
                      <a:lnTo>
                        <a:pt x="1074" y="1202"/>
                      </a:lnTo>
                      <a:lnTo>
                        <a:pt x="1076" y="1170"/>
                      </a:lnTo>
                      <a:lnTo>
                        <a:pt x="1066" y="1160"/>
                      </a:lnTo>
                      <a:lnTo>
                        <a:pt x="1066" y="1150"/>
                      </a:lnTo>
                      <a:lnTo>
                        <a:pt x="1076" y="1146"/>
                      </a:lnTo>
                      <a:lnTo>
                        <a:pt x="1076" y="1080"/>
                      </a:lnTo>
                      <a:lnTo>
                        <a:pt x="1076" y="1068"/>
                      </a:lnTo>
                      <a:lnTo>
                        <a:pt x="1076" y="1022"/>
                      </a:lnTo>
                      <a:lnTo>
                        <a:pt x="1066" y="994"/>
                      </a:lnTo>
                      <a:lnTo>
                        <a:pt x="1068" y="972"/>
                      </a:lnTo>
                      <a:lnTo>
                        <a:pt x="1062" y="908"/>
                      </a:lnTo>
                      <a:lnTo>
                        <a:pt x="1062" y="908"/>
                      </a:lnTo>
                      <a:lnTo>
                        <a:pt x="1074" y="926"/>
                      </a:lnTo>
                      <a:lnTo>
                        <a:pt x="1088" y="942"/>
                      </a:lnTo>
                      <a:lnTo>
                        <a:pt x="1100" y="954"/>
                      </a:lnTo>
                      <a:lnTo>
                        <a:pt x="1106" y="958"/>
                      </a:lnTo>
                      <a:lnTo>
                        <a:pt x="1112" y="960"/>
                      </a:lnTo>
                      <a:lnTo>
                        <a:pt x="1112" y="960"/>
                      </a:lnTo>
                      <a:lnTo>
                        <a:pt x="1114" y="960"/>
                      </a:lnTo>
                      <a:lnTo>
                        <a:pt x="1116" y="964"/>
                      </a:lnTo>
                      <a:lnTo>
                        <a:pt x="1122" y="974"/>
                      </a:lnTo>
                      <a:lnTo>
                        <a:pt x="1128" y="992"/>
                      </a:lnTo>
                      <a:lnTo>
                        <a:pt x="1134" y="1014"/>
                      </a:lnTo>
                      <a:lnTo>
                        <a:pt x="1148" y="1070"/>
                      </a:lnTo>
                      <a:lnTo>
                        <a:pt x="1160" y="1136"/>
                      </a:lnTo>
                      <a:lnTo>
                        <a:pt x="1184" y="1266"/>
                      </a:lnTo>
                      <a:lnTo>
                        <a:pt x="1198" y="1342"/>
                      </a:lnTo>
                      <a:lnTo>
                        <a:pt x="1198" y="1342"/>
                      </a:lnTo>
                      <a:lnTo>
                        <a:pt x="1202" y="1356"/>
                      </a:lnTo>
                      <a:lnTo>
                        <a:pt x="1208" y="1374"/>
                      </a:lnTo>
                      <a:lnTo>
                        <a:pt x="1226" y="1410"/>
                      </a:lnTo>
                      <a:lnTo>
                        <a:pt x="1248" y="1446"/>
                      </a:lnTo>
                      <a:lnTo>
                        <a:pt x="1268" y="1476"/>
                      </a:lnTo>
                      <a:lnTo>
                        <a:pt x="1268" y="1476"/>
                      </a:lnTo>
                      <a:lnTo>
                        <a:pt x="1286" y="1500"/>
                      </a:lnTo>
                      <a:lnTo>
                        <a:pt x="1304" y="1520"/>
                      </a:lnTo>
                      <a:lnTo>
                        <a:pt x="1326" y="1538"/>
                      </a:lnTo>
                      <a:lnTo>
                        <a:pt x="1326" y="1538"/>
                      </a:lnTo>
                      <a:lnTo>
                        <a:pt x="1340" y="1562"/>
                      </a:lnTo>
                      <a:lnTo>
                        <a:pt x="1354" y="1578"/>
                      </a:lnTo>
                      <a:lnTo>
                        <a:pt x="1360" y="1582"/>
                      </a:lnTo>
                      <a:lnTo>
                        <a:pt x="1366" y="1586"/>
                      </a:lnTo>
                      <a:lnTo>
                        <a:pt x="1366" y="1586"/>
                      </a:lnTo>
                      <a:lnTo>
                        <a:pt x="1374" y="1588"/>
                      </a:lnTo>
                      <a:lnTo>
                        <a:pt x="1380" y="1590"/>
                      </a:lnTo>
                      <a:lnTo>
                        <a:pt x="1390" y="1598"/>
                      </a:lnTo>
                      <a:lnTo>
                        <a:pt x="1402" y="1610"/>
                      </a:lnTo>
                      <a:lnTo>
                        <a:pt x="1398" y="1640"/>
                      </a:lnTo>
                      <a:lnTo>
                        <a:pt x="1480" y="1732"/>
                      </a:lnTo>
                      <a:lnTo>
                        <a:pt x="1480" y="1732"/>
                      </a:lnTo>
                      <a:lnTo>
                        <a:pt x="1484" y="1734"/>
                      </a:lnTo>
                      <a:lnTo>
                        <a:pt x="1494" y="1738"/>
                      </a:lnTo>
                      <a:lnTo>
                        <a:pt x="1500" y="1738"/>
                      </a:lnTo>
                      <a:lnTo>
                        <a:pt x="1506" y="1738"/>
                      </a:lnTo>
                      <a:lnTo>
                        <a:pt x="1512" y="1736"/>
                      </a:lnTo>
                      <a:lnTo>
                        <a:pt x="1516" y="1732"/>
                      </a:lnTo>
                      <a:lnTo>
                        <a:pt x="1516" y="1732"/>
                      </a:lnTo>
                      <a:lnTo>
                        <a:pt x="1518" y="1724"/>
                      </a:lnTo>
                      <a:lnTo>
                        <a:pt x="1520" y="1716"/>
                      </a:lnTo>
                      <a:lnTo>
                        <a:pt x="1522" y="1698"/>
                      </a:lnTo>
                      <a:lnTo>
                        <a:pt x="1520" y="1676"/>
                      </a:lnTo>
                      <a:lnTo>
                        <a:pt x="1516" y="1652"/>
                      </a:lnTo>
                      <a:lnTo>
                        <a:pt x="1516" y="1652"/>
                      </a:lnTo>
                      <a:lnTo>
                        <a:pt x="1508" y="1632"/>
                      </a:lnTo>
                      <a:lnTo>
                        <a:pt x="1500" y="1616"/>
                      </a:lnTo>
                      <a:lnTo>
                        <a:pt x="1490" y="1602"/>
                      </a:lnTo>
                      <a:lnTo>
                        <a:pt x="1490" y="1602"/>
                      </a:lnTo>
                      <a:lnTo>
                        <a:pt x="1486" y="1596"/>
                      </a:lnTo>
                      <a:lnTo>
                        <a:pt x="1476" y="1580"/>
                      </a:lnTo>
                      <a:lnTo>
                        <a:pt x="1456" y="1558"/>
                      </a:lnTo>
                      <a:lnTo>
                        <a:pt x="1442" y="1544"/>
                      </a:lnTo>
                      <a:lnTo>
                        <a:pt x="1424" y="1528"/>
                      </a:lnTo>
                      <a:lnTo>
                        <a:pt x="1424" y="1528"/>
                      </a:lnTo>
                      <a:lnTo>
                        <a:pt x="1416" y="1518"/>
                      </a:lnTo>
                      <a:lnTo>
                        <a:pt x="1408" y="1508"/>
                      </a:lnTo>
                      <a:lnTo>
                        <a:pt x="1402" y="1498"/>
                      </a:lnTo>
                      <a:lnTo>
                        <a:pt x="1396" y="1486"/>
                      </a:lnTo>
                      <a:lnTo>
                        <a:pt x="1386" y="1464"/>
                      </a:lnTo>
                      <a:lnTo>
                        <a:pt x="1382" y="1442"/>
                      </a:lnTo>
                      <a:lnTo>
                        <a:pt x="1378" y="1420"/>
                      </a:lnTo>
                      <a:lnTo>
                        <a:pt x="1376" y="1404"/>
                      </a:lnTo>
                      <a:lnTo>
                        <a:pt x="1376" y="1388"/>
                      </a:lnTo>
                      <a:lnTo>
                        <a:pt x="1376" y="1388"/>
                      </a:lnTo>
                      <a:lnTo>
                        <a:pt x="1378" y="1374"/>
                      </a:lnTo>
                      <a:lnTo>
                        <a:pt x="1382" y="1340"/>
                      </a:lnTo>
                      <a:lnTo>
                        <a:pt x="1386" y="1322"/>
                      </a:lnTo>
                      <a:lnTo>
                        <a:pt x="1392" y="1306"/>
                      </a:lnTo>
                      <a:lnTo>
                        <a:pt x="1396" y="1300"/>
                      </a:lnTo>
                      <a:lnTo>
                        <a:pt x="1400" y="1294"/>
                      </a:lnTo>
                      <a:lnTo>
                        <a:pt x="1406" y="1290"/>
                      </a:lnTo>
                      <a:lnTo>
                        <a:pt x="1410" y="1288"/>
                      </a:lnTo>
                      <a:lnTo>
                        <a:pt x="1410" y="1288"/>
                      </a:lnTo>
                      <a:lnTo>
                        <a:pt x="1422" y="1284"/>
                      </a:lnTo>
                      <a:lnTo>
                        <a:pt x="1432" y="1278"/>
                      </a:lnTo>
                      <a:lnTo>
                        <a:pt x="1442" y="1268"/>
                      </a:lnTo>
                      <a:lnTo>
                        <a:pt x="1450" y="1256"/>
                      </a:lnTo>
                      <a:lnTo>
                        <a:pt x="1460" y="1236"/>
                      </a:lnTo>
                      <a:lnTo>
                        <a:pt x="1464" y="1228"/>
                      </a:lnTo>
                      <a:lnTo>
                        <a:pt x="1464" y="1228"/>
                      </a:lnTo>
                      <a:lnTo>
                        <a:pt x="1464" y="1222"/>
                      </a:lnTo>
                      <a:lnTo>
                        <a:pt x="1464" y="1214"/>
                      </a:lnTo>
                      <a:lnTo>
                        <a:pt x="1466" y="1204"/>
                      </a:lnTo>
                      <a:lnTo>
                        <a:pt x="1470" y="1194"/>
                      </a:lnTo>
                      <a:lnTo>
                        <a:pt x="1478" y="1184"/>
                      </a:lnTo>
                      <a:lnTo>
                        <a:pt x="1490" y="1174"/>
                      </a:lnTo>
                      <a:lnTo>
                        <a:pt x="1508" y="1166"/>
                      </a:lnTo>
                      <a:lnTo>
                        <a:pt x="1508" y="1166"/>
                      </a:lnTo>
                      <a:lnTo>
                        <a:pt x="1518" y="1160"/>
                      </a:lnTo>
                      <a:lnTo>
                        <a:pt x="1528" y="1152"/>
                      </a:lnTo>
                      <a:lnTo>
                        <a:pt x="1538" y="1142"/>
                      </a:lnTo>
                      <a:lnTo>
                        <a:pt x="1548" y="1130"/>
                      </a:lnTo>
                      <a:lnTo>
                        <a:pt x="1564" y="1102"/>
                      </a:lnTo>
                      <a:lnTo>
                        <a:pt x="1580" y="1074"/>
                      </a:lnTo>
                      <a:lnTo>
                        <a:pt x="1592" y="1044"/>
                      </a:lnTo>
                      <a:lnTo>
                        <a:pt x="1600" y="1020"/>
                      </a:lnTo>
                      <a:lnTo>
                        <a:pt x="1608" y="996"/>
                      </a:lnTo>
                      <a:lnTo>
                        <a:pt x="1618" y="962"/>
                      </a:lnTo>
                      <a:lnTo>
                        <a:pt x="1618" y="962"/>
                      </a:lnTo>
                      <a:lnTo>
                        <a:pt x="1620" y="962"/>
                      </a:lnTo>
                      <a:lnTo>
                        <a:pt x="1622" y="962"/>
                      </a:lnTo>
                      <a:lnTo>
                        <a:pt x="1626" y="958"/>
                      </a:lnTo>
                      <a:lnTo>
                        <a:pt x="1624" y="952"/>
                      </a:lnTo>
                      <a:lnTo>
                        <a:pt x="1614" y="938"/>
                      </a:lnTo>
                      <a:lnTo>
                        <a:pt x="1596" y="918"/>
                      </a:lnTo>
                      <a:lnTo>
                        <a:pt x="1566" y="890"/>
                      </a:lnTo>
                      <a:lnTo>
                        <a:pt x="1520" y="850"/>
                      </a:lnTo>
                      <a:lnTo>
                        <a:pt x="1520" y="850"/>
                      </a:lnTo>
                      <a:lnTo>
                        <a:pt x="1496" y="832"/>
                      </a:lnTo>
                      <a:lnTo>
                        <a:pt x="1470" y="814"/>
                      </a:lnTo>
                      <a:lnTo>
                        <a:pt x="1440" y="796"/>
                      </a:lnTo>
                      <a:lnTo>
                        <a:pt x="1410" y="780"/>
                      </a:lnTo>
                      <a:lnTo>
                        <a:pt x="1412" y="778"/>
                      </a:lnTo>
                      <a:lnTo>
                        <a:pt x="1454" y="772"/>
                      </a:lnTo>
                      <a:lnTo>
                        <a:pt x="1522" y="768"/>
                      </a:lnTo>
                      <a:lnTo>
                        <a:pt x="1570" y="768"/>
                      </a:lnTo>
                      <a:lnTo>
                        <a:pt x="1624" y="768"/>
                      </a:lnTo>
                      <a:lnTo>
                        <a:pt x="1674" y="760"/>
                      </a:lnTo>
                      <a:lnTo>
                        <a:pt x="1674" y="760"/>
                      </a:lnTo>
                      <a:lnTo>
                        <a:pt x="1694" y="752"/>
                      </a:lnTo>
                      <a:lnTo>
                        <a:pt x="1710" y="744"/>
                      </a:lnTo>
                      <a:lnTo>
                        <a:pt x="1718" y="740"/>
                      </a:lnTo>
                      <a:lnTo>
                        <a:pt x="1722" y="734"/>
                      </a:lnTo>
                      <a:lnTo>
                        <a:pt x="1722" y="734"/>
                      </a:lnTo>
                      <a:lnTo>
                        <a:pt x="1734" y="712"/>
                      </a:lnTo>
                      <a:lnTo>
                        <a:pt x="1744" y="698"/>
                      </a:lnTo>
                      <a:lnTo>
                        <a:pt x="1760" y="678"/>
                      </a:lnTo>
                      <a:lnTo>
                        <a:pt x="1760" y="678"/>
                      </a:lnTo>
                      <a:lnTo>
                        <a:pt x="1774" y="656"/>
                      </a:lnTo>
                      <a:lnTo>
                        <a:pt x="1782" y="642"/>
                      </a:lnTo>
                      <a:lnTo>
                        <a:pt x="1786" y="632"/>
                      </a:lnTo>
                      <a:lnTo>
                        <a:pt x="1788" y="628"/>
                      </a:lnTo>
                      <a:lnTo>
                        <a:pt x="1788" y="628"/>
                      </a:lnTo>
                      <a:lnTo>
                        <a:pt x="1792" y="612"/>
                      </a:lnTo>
                      <a:lnTo>
                        <a:pt x="1796" y="598"/>
                      </a:lnTo>
                      <a:lnTo>
                        <a:pt x="1798" y="594"/>
                      </a:lnTo>
                      <a:lnTo>
                        <a:pt x="1802" y="590"/>
                      </a:lnTo>
                      <a:lnTo>
                        <a:pt x="1802" y="590"/>
                      </a:lnTo>
                      <a:lnTo>
                        <a:pt x="1806" y="586"/>
                      </a:lnTo>
                      <a:lnTo>
                        <a:pt x="1810" y="580"/>
                      </a:lnTo>
                      <a:lnTo>
                        <a:pt x="1820" y="562"/>
                      </a:lnTo>
                      <a:lnTo>
                        <a:pt x="1824" y="552"/>
                      </a:lnTo>
                      <a:lnTo>
                        <a:pt x="1826" y="542"/>
                      </a:lnTo>
                      <a:lnTo>
                        <a:pt x="1826" y="532"/>
                      </a:lnTo>
                      <a:lnTo>
                        <a:pt x="1822" y="526"/>
                      </a:lnTo>
                      <a:lnTo>
                        <a:pt x="1822" y="526"/>
                      </a:lnTo>
                      <a:lnTo>
                        <a:pt x="1820" y="518"/>
                      </a:lnTo>
                      <a:lnTo>
                        <a:pt x="1820" y="512"/>
                      </a:lnTo>
                      <a:lnTo>
                        <a:pt x="1820" y="506"/>
                      </a:lnTo>
                      <a:lnTo>
                        <a:pt x="1824" y="498"/>
                      </a:lnTo>
                      <a:lnTo>
                        <a:pt x="1828" y="488"/>
                      </a:lnTo>
                      <a:lnTo>
                        <a:pt x="1832" y="484"/>
                      </a:lnTo>
                      <a:lnTo>
                        <a:pt x="1832" y="484"/>
                      </a:lnTo>
                      <a:lnTo>
                        <a:pt x="1842" y="474"/>
                      </a:lnTo>
                      <a:lnTo>
                        <a:pt x="1850" y="466"/>
                      </a:lnTo>
                      <a:lnTo>
                        <a:pt x="1850" y="462"/>
                      </a:lnTo>
                      <a:lnTo>
                        <a:pt x="1848" y="458"/>
                      </a:lnTo>
                      <a:lnTo>
                        <a:pt x="1848" y="458"/>
                      </a:lnTo>
                      <a:lnTo>
                        <a:pt x="1846" y="452"/>
                      </a:lnTo>
                      <a:lnTo>
                        <a:pt x="1846" y="446"/>
                      </a:lnTo>
                      <a:lnTo>
                        <a:pt x="1848" y="428"/>
                      </a:lnTo>
                      <a:lnTo>
                        <a:pt x="1852" y="404"/>
                      </a:lnTo>
                      <a:lnTo>
                        <a:pt x="1852" y="404"/>
                      </a:lnTo>
                      <a:lnTo>
                        <a:pt x="1868" y="384"/>
                      </a:lnTo>
                      <a:lnTo>
                        <a:pt x="1880" y="370"/>
                      </a:lnTo>
                      <a:lnTo>
                        <a:pt x="1882" y="364"/>
                      </a:lnTo>
                      <a:lnTo>
                        <a:pt x="1884" y="358"/>
                      </a:lnTo>
                      <a:lnTo>
                        <a:pt x="1884" y="358"/>
                      </a:lnTo>
                      <a:lnTo>
                        <a:pt x="1888" y="348"/>
                      </a:lnTo>
                      <a:lnTo>
                        <a:pt x="1896" y="332"/>
                      </a:lnTo>
                      <a:lnTo>
                        <a:pt x="1910" y="318"/>
                      </a:lnTo>
                      <a:lnTo>
                        <a:pt x="1916" y="312"/>
                      </a:lnTo>
                      <a:lnTo>
                        <a:pt x="1924" y="308"/>
                      </a:lnTo>
                      <a:lnTo>
                        <a:pt x="1924" y="308"/>
                      </a:lnTo>
                      <a:lnTo>
                        <a:pt x="1930" y="302"/>
                      </a:lnTo>
                      <a:lnTo>
                        <a:pt x="1936" y="298"/>
                      </a:lnTo>
                      <a:lnTo>
                        <a:pt x="1946" y="286"/>
                      </a:lnTo>
                      <a:lnTo>
                        <a:pt x="1956" y="272"/>
                      </a:lnTo>
                      <a:lnTo>
                        <a:pt x="1956" y="272"/>
                      </a:lnTo>
                      <a:lnTo>
                        <a:pt x="1960" y="258"/>
                      </a:lnTo>
                      <a:lnTo>
                        <a:pt x="1966" y="246"/>
                      </a:lnTo>
                      <a:lnTo>
                        <a:pt x="1970" y="242"/>
                      </a:lnTo>
                      <a:lnTo>
                        <a:pt x="1974" y="240"/>
                      </a:lnTo>
                      <a:lnTo>
                        <a:pt x="1974" y="240"/>
                      </a:lnTo>
                      <a:lnTo>
                        <a:pt x="1980" y="236"/>
                      </a:lnTo>
                      <a:lnTo>
                        <a:pt x="1984" y="232"/>
                      </a:lnTo>
                      <a:lnTo>
                        <a:pt x="1994" y="218"/>
                      </a:lnTo>
                      <a:lnTo>
                        <a:pt x="2006" y="202"/>
                      </a:lnTo>
                      <a:lnTo>
                        <a:pt x="2028" y="156"/>
                      </a:lnTo>
                      <a:lnTo>
                        <a:pt x="2038" y="114"/>
                      </a:lnTo>
                      <a:lnTo>
                        <a:pt x="2036" y="78"/>
                      </a:lnTo>
                      <a:close/>
                      <a:moveTo>
                        <a:pt x="1014" y="582"/>
                      </a:moveTo>
                      <a:lnTo>
                        <a:pt x="1014" y="584"/>
                      </a:lnTo>
                      <a:lnTo>
                        <a:pt x="1014" y="582"/>
                      </a:lnTo>
                      <a:lnTo>
                        <a:pt x="1014" y="582"/>
                      </a:lnTo>
                      <a:lnTo>
                        <a:pt x="1014" y="58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0" name="Group 134"/>
              <p:cNvGrpSpPr>
                <a:grpSpLocks noChangeAspect="1"/>
              </p:cNvGrpSpPr>
              <p:nvPr/>
            </p:nvGrpSpPr>
            <p:grpSpPr>
              <a:xfrm rot="1992353">
                <a:off x="7040279" y="5528388"/>
                <a:ext cx="986817" cy="1259010"/>
                <a:chOff x="1025626" y="1216025"/>
                <a:chExt cx="3317877" cy="4233024"/>
              </a:xfrm>
              <a:solidFill>
                <a:schemeClr val="bg2">
                  <a:lumMod val="60000"/>
                  <a:lumOff val="40000"/>
                  <a:alpha val="18000"/>
                </a:schemeClr>
              </a:solidFill>
            </p:grpSpPr>
            <p:sp>
              <p:nvSpPr>
                <p:cNvPr id="172" name="Freeform 80"/>
                <p:cNvSpPr>
                  <a:spLocks/>
                </p:cNvSpPr>
                <p:nvPr/>
              </p:nvSpPr>
              <p:spPr bwMode="auto">
                <a:xfrm>
                  <a:off x="2032000" y="1216025"/>
                  <a:ext cx="1588" cy="1588"/>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4" name="Freeform 82"/>
                <p:cNvSpPr>
                  <a:spLocks noEditPoints="1"/>
                </p:cNvSpPr>
                <p:nvPr/>
              </p:nvSpPr>
              <p:spPr bwMode="auto">
                <a:xfrm rot="20200629">
                  <a:off x="1025626" y="2728077"/>
                  <a:ext cx="3317877" cy="2720972"/>
                </a:xfrm>
                <a:custGeom>
                  <a:avLst/>
                  <a:gdLst/>
                  <a:ahLst/>
                  <a:cxnLst>
                    <a:cxn ang="0">
                      <a:pos x="1784" y="18"/>
                    </a:cxn>
                    <a:cxn ang="0">
                      <a:pos x="1368" y="254"/>
                    </a:cxn>
                    <a:cxn ang="0">
                      <a:pos x="1096" y="632"/>
                    </a:cxn>
                    <a:cxn ang="0">
                      <a:pos x="1066" y="570"/>
                    </a:cxn>
                    <a:cxn ang="0">
                      <a:pos x="1044" y="562"/>
                    </a:cxn>
                    <a:cxn ang="0">
                      <a:pos x="1016" y="572"/>
                    </a:cxn>
                    <a:cxn ang="0">
                      <a:pos x="992" y="628"/>
                    </a:cxn>
                    <a:cxn ang="0">
                      <a:pos x="680" y="216"/>
                    </a:cxn>
                    <a:cxn ang="0">
                      <a:pos x="268" y="10"/>
                    </a:cxn>
                    <a:cxn ang="0">
                      <a:pos x="34" y="198"/>
                    </a:cxn>
                    <a:cxn ang="0">
                      <a:pos x="86" y="264"/>
                    </a:cxn>
                    <a:cxn ang="0">
                      <a:pos x="156" y="340"/>
                    </a:cxn>
                    <a:cxn ang="0">
                      <a:pos x="198" y="442"/>
                    </a:cxn>
                    <a:cxn ang="0">
                      <a:pos x="224" y="492"/>
                    </a:cxn>
                    <a:cxn ang="0">
                      <a:pos x="240" y="572"/>
                    </a:cxn>
                    <a:cxn ang="0">
                      <a:pos x="272" y="640"/>
                    </a:cxn>
                    <a:cxn ang="0">
                      <a:pos x="378" y="740"/>
                    </a:cxn>
                    <a:cxn ang="0">
                      <a:pos x="470" y="858"/>
                    </a:cxn>
                    <a:cxn ang="0">
                      <a:pos x="342" y="1124"/>
                    </a:cxn>
                    <a:cxn ang="0">
                      <a:pos x="376" y="1176"/>
                    </a:cxn>
                    <a:cxn ang="0">
                      <a:pos x="406" y="1268"/>
                    </a:cxn>
                    <a:cxn ang="0">
                      <a:pos x="458" y="1316"/>
                    </a:cxn>
                    <a:cxn ang="0">
                      <a:pos x="502" y="1380"/>
                    </a:cxn>
                    <a:cxn ang="0">
                      <a:pos x="536" y="1422"/>
                    </a:cxn>
                    <a:cxn ang="0">
                      <a:pos x="460" y="1554"/>
                    </a:cxn>
                    <a:cxn ang="0">
                      <a:pos x="414" y="1686"/>
                    </a:cxn>
                    <a:cxn ang="0">
                      <a:pos x="486" y="1704"/>
                    </a:cxn>
                    <a:cxn ang="0">
                      <a:pos x="586" y="1526"/>
                    </a:cxn>
                    <a:cxn ang="0">
                      <a:pos x="662" y="1528"/>
                    </a:cxn>
                    <a:cxn ang="0">
                      <a:pos x="700" y="1528"/>
                    </a:cxn>
                    <a:cxn ang="0">
                      <a:pos x="768" y="1532"/>
                    </a:cxn>
                    <a:cxn ang="0">
                      <a:pos x="816" y="1452"/>
                    </a:cxn>
                    <a:cxn ang="0">
                      <a:pos x="978" y="928"/>
                    </a:cxn>
                    <a:cxn ang="0">
                      <a:pos x="996" y="942"/>
                    </a:cxn>
                    <a:cxn ang="0">
                      <a:pos x="992" y="1208"/>
                    </a:cxn>
                    <a:cxn ang="0">
                      <a:pos x="1088" y="1112"/>
                    </a:cxn>
                    <a:cxn ang="0">
                      <a:pos x="1088" y="854"/>
                    </a:cxn>
                    <a:cxn ang="0">
                      <a:pos x="1138" y="1056"/>
                    </a:cxn>
                    <a:cxn ang="0">
                      <a:pos x="1284" y="1500"/>
                    </a:cxn>
                    <a:cxn ang="0">
                      <a:pos x="1334" y="1528"/>
                    </a:cxn>
                    <a:cxn ang="0">
                      <a:pos x="1406" y="1536"/>
                    </a:cxn>
                    <a:cxn ang="0">
                      <a:pos x="1458" y="1516"/>
                    </a:cxn>
                    <a:cxn ang="0">
                      <a:pos x="1542" y="1592"/>
                    </a:cxn>
                    <a:cxn ang="0">
                      <a:pos x="1626" y="1714"/>
                    </a:cxn>
                    <a:cxn ang="0">
                      <a:pos x="1680" y="1650"/>
                    </a:cxn>
                    <a:cxn ang="0">
                      <a:pos x="1618" y="1546"/>
                    </a:cxn>
                    <a:cxn ang="0">
                      <a:pos x="1560" y="1404"/>
                    </a:cxn>
                    <a:cxn ang="0">
                      <a:pos x="1616" y="1378"/>
                    </a:cxn>
                    <a:cxn ang="0">
                      <a:pos x="1634" y="1294"/>
                    </a:cxn>
                    <a:cxn ang="0">
                      <a:pos x="1706" y="1248"/>
                    </a:cxn>
                    <a:cxn ang="0">
                      <a:pos x="1726" y="1166"/>
                    </a:cxn>
                    <a:cxn ang="0">
                      <a:pos x="1702" y="1004"/>
                    </a:cxn>
                    <a:cxn ang="0">
                      <a:pos x="1528" y="790"/>
                    </a:cxn>
                    <a:cxn ang="0">
                      <a:pos x="1758" y="718"/>
                    </a:cxn>
                    <a:cxn ang="0">
                      <a:pos x="1830" y="612"/>
                    </a:cxn>
                    <a:cxn ang="0">
                      <a:pos x="1868" y="536"/>
                    </a:cxn>
                    <a:cxn ang="0">
                      <a:pos x="1876" y="472"/>
                    </a:cxn>
                    <a:cxn ang="0">
                      <a:pos x="1898" y="394"/>
                    </a:cxn>
                    <a:cxn ang="0">
                      <a:pos x="1964" y="304"/>
                    </a:cxn>
                    <a:cxn ang="0">
                      <a:pos x="2020" y="236"/>
                    </a:cxn>
                    <a:cxn ang="0">
                      <a:pos x="1040" y="574"/>
                    </a:cxn>
                  </a:cxnLst>
                  <a:rect l="0" t="0" r="r" b="b"/>
                  <a:pathLst>
                    <a:path w="2090" h="1714">
                      <a:moveTo>
                        <a:pt x="2088" y="78"/>
                      </a:moveTo>
                      <a:lnTo>
                        <a:pt x="2070" y="44"/>
                      </a:lnTo>
                      <a:lnTo>
                        <a:pt x="2028" y="16"/>
                      </a:lnTo>
                      <a:lnTo>
                        <a:pt x="1964" y="4"/>
                      </a:lnTo>
                      <a:lnTo>
                        <a:pt x="1896" y="0"/>
                      </a:lnTo>
                      <a:lnTo>
                        <a:pt x="1896" y="0"/>
                      </a:lnTo>
                      <a:lnTo>
                        <a:pt x="1876" y="2"/>
                      </a:lnTo>
                      <a:lnTo>
                        <a:pt x="1852" y="4"/>
                      </a:lnTo>
                      <a:lnTo>
                        <a:pt x="1822" y="10"/>
                      </a:lnTo>
                      <a:lnTo>
                        <a:pt x="1784" y="18"/>
                      </a:lnTo>
                      <a:lnTo>
                        <a:pt x="1740" y="30"/>
                      </a:lnTo>
                      <a:lnTo>
                        <a:pt x="1694" y="46"/>
                      </a:lnTo>
                      <a:lnTo>
                        <a:pt x="1642" y="66"/>
                      </a:lnTo>
                      <a:lnTo>
                        <a:pt x="1642" y="66"/>
                      </a:lnTo>
                      <a:lnTo>
                        <a:pt x="1592" y="92"/>
                      </a:lnTo>
                      <a:lnTo>
                        <a:pt x="1544" y="118"/>
                      </a:lnTo>
                      <a:lnTo>
                        <a:pt x="1498" y="148"/>
                      </a:lnTo>
                      <a:lnTo>
                        <a:pt x="1454" y="180"/>
                      </a:lnTo>
                      <a:lnTo>
                        <a:pt x="1410" y="216"/>
                      </a:lnTo>
                      <a:lnTo>
                        <a:pt x="1368" y="254"/>
                      </a:lnTo>
                      <a:lnTo>
                        <a:pt x="1328" y="296"/>
                      </a:lnTo>
                      <a:lnTo>
                        <a:pt x="1286" y="342"/>
                      </a:lnTo>
                      <a:lnTo>
                        <a:pt x="1286" y="342"/>
                      </a:lnTo>
                      <a:lnTo>
                        <a:pt x="1254" y="380"/>
                      </a:lnTo>
                      <a:lnTo>
                        <a:pt x="1224" y="420"/>
                      </a:lnTo>
                      <a:lnTo>
                        <a:pt x="1196" y="462"/>
                      </a:lnTo>
                      <a:lnTo>
                        <a:pt x="1170" y="504"/>
                      </a:lnTo>
                      <a:lnTo>
                        <a:pt x="1124" y="578"/>
                      </a:lnTo>
                      <a:lnTo>
                        <a:pt x="1096" y="632"/>
                      </a:lnTo>
                      <a:lnTo>
                        <a:pt x="1096" y="632"/>
                      </a:lnTo>
                      <a:lnTo>
                        <a:pt x="1092" y="622"/>
                      </a:lnTo>
                      <a:lnTo>
                        <a:pt x="1082" y="608"/>
                      </a:lnTo>
                      <a:lnTo>
                        <a:pt x="1082" y="608"/>
                      </a:lnTo>
                      <a:lnTo>
                        <a:pt x="1086" y="600"/>
                      </a:lnTo>
                      <a:lnTo>
                        <a:pt x="1088" y="592"/>
                      </a:lnTo>
                      <a:lnTo>
                        <a:pt x="1088" y="592"/>
                      </a:lnTo>
                      <a:lnTo>
                        <a:pt x="1086" y="584"/>
                      </a:lnTo>
                      <a:lnTo>
                        <a:pt x="1082" y="576"/>
                      </a:lnTo>
                      <a:lnTo>
                        <a:pt x="1074" y="572"/>
                      </a:lnTo>
                      <a:lnTo>
                        <a:pt x="1066" y="570"/>
                      </a:lnTo>
                      <a:lnTo>
                        <a:pt x="1066" y="570"/>
                      </a:lnTo>
                      <a:lnTo>
                        <a:pt x="1064" y="570"/>
                      </a:lnTo>
                      <a:lnTo>
                        <a:pt x="1066" y="564"/>
                      </a:lnTo>
                      <a:lnTo>
                        <a:pt x="1060" y="564"/>
                      </a:lnTo>
                      <a:lnTo>
                        <a:pt x="1056" y="564"/>
                      </a:lnTo>
                      <a:lnTo>
                        <a:pt x="1056" y="564"/>
                      </a:lnTo>
                      <a:lnTo>
                        <a:pt x="1050" y="558"/>
                      </a:lnTo>
                      <a:lnTo>
                        <a:pt x="1048" y="560"/>
                      </a:lnTo>
                      <a:lnTo>
                        <a:pt x="1048" y="558"/>
                      </a:lnTo>
                      <a:lnTo>
                        <a:pt x="1044" y="562"/>
                      </a:lnTo>
                      <a:lnTo>
                        <a:pt x="1038" y="560"/>
                      </a:lnTo>
                      <a:lnTo>
                        <a:pt x="1038" y="564"/>
                      </a:lnTo>
                      <a:lnTo>
                        <a:pt x="1034" y="564"/>
                      </a:lnTo>
                      <a:lnTo>
                        <a:pt x="1030" y="564"/>
                      </a:lnTo>
                      <a:lnTo>
                        <a:pt x="1034" y="572"/>
                      </a:lnTo>
                      <a:lnTo>
                        <a:pt x="1034" y="572"/>
                      </a:lnTo>
                      <a:lnTo>
                        <a:pt x="1034" y="572"/>
                      </a:lnTo>
                      <a:lnTo>
                        <a:pt x="1026" y="570"/>
                      </a:lnTo>
                      <a:lnTo>
                        <a:pt x="1026" y="570"/>
                      </a:lnTo>
                      <a:lnTo>
                        <a:pt x="1016" y="572"/>
                      </a:lnTo>
                      <a:lnTo>
                        <a:pt x="1010" y="576"/>
                      </a:lnTo>
                      <a:lnTo>
                        <a:pt x="1004" y="584"/>
                      </a:lnTo>
                      <a:lnTo>
                        <a:pt x="1004" y="592"/>
                      </a:lnTo>
                      <a:lnTo>
                        <a:pt x="1004" y="592"/>
                      </a:lnTo>
                      <a:lnTo>
                        <a:pt x="1004" y="598"/>
                      </a:lnTo>
                      <a:lnTo>
                        <a:pt x="1008" y="604"/>
                      </a:lnTo>
                      <a:lnTo>
                        <a:pt x="1008" y="604"/>
                      </a:lnTo>
                      <a:lnTo>
                        <a:pt x="998" y="618"/>
                      </a:lnTo>
                      <a:lnTo>
                        <a:pt x="992" y="628"/>
                      </a:lnTo>
                      <a:lnTo>
                        <a:pt x="992" y="628"/>
                      </a:lnTo>
                      <a:lnTo>
                        <a:pt x="962" y="574"/>
                      </a:lnTo>
                      <a:lnTo>
                        <a:pt x="918" y="500"/>
                      </a:lnTo>
                      <a:lnTo>
                        <a:pt x="892" y="460"/>
                      </a:lnTo>
                      <a:lnTo>
                        <a:pt x="864" y="420"/>
                      </a:lnTo>
                      <a:lnTo>
                        <a:pt x="834" y="378"/>
                      </a:lnTo>
                      <a:lnTo>
                        <a:pt x="802" y="342"/>
                      </a:lnTo>
                      <a:lnTo>
                        <a:pt x="802" y="342"/>
                      </a:lnTo>
                      <a:lnTo>
                        <a:pt x="762" y="296"/>
                      </a:lnTo>
                      <a:lnTo>
                        <a:pt x="720" y="254"/>
                      </a:lnTo>
                      <a:lnTo>
                        <a:pt x="680" y="216"/>
                      </a:lnTo>
                      <a:lnTo>
                        <a:pt x="636" y="180"/>
                      </a:lnTo>
                      <a:lnTo>
                        <a:pt x="592" y="148"/>
                      </a:lnTo>
                      <a:lnTo>
                        <a:pt x="546" y="118"/>
                      </a:lnTo>
                      <a:lnTo>
                        <a:pt x="498" y="92"/>
                      </a:lnTo>
                      <a:lnTo>
                        <a:pt x="448" y="66"/>
                      </a:lnTo>
                      <a:lnTo>
                        <a:pt x="448" y="66"/>
                      </a:lnTo>
                      <a:lnTo>
                        <a:pt x="396" y="46"/>
                      </a:lnTo>
                      <a:lnTo>
                        <a:pt x="348" y="30"/>
                      </a:lnTo>
                      <a:lnTo>
                        <a:pt x="306" y="18"/>
                      </a:lnTo>
                      <a:lnTo>
                        <a:pt x="268" y="10"/>
                      </a:lnTo>
                      <a:lnTo>
                        <a:pt x="238" y="4"/>
                      </a:lnTo>
                      <a:lnTo>
                        <a:pt x="214" y="2"/>
                      </a:lnTo>
                      <a:lnTo>
                        <a:pt x="194" y="0"/>
                      </a:lnTo>
                      <a:lnTo>
                        <a:pt x="126" y="4"/>
                      </a:lnTo>
                      <a:lnTo>
                        <a:pt x="62" y="16"/>
                      </a:lnTo>
                      <a:lnTo>
                        <a:pt x="20" y="44"/>
                      </a:lnTo>
                      <a:lnTo>
                        <a:pt x="2" y="78"/>
                      </a:lnTo>
                      <a:lnTo>
                        <a:pt x="0" y="112"/>
                      </a:lnTo>
                      <a:lnTo>
                        <a:pt x="12" y="154"/>
                      </a:lnTo>
                      <a:lnTo>
                        <a:pt x="34" y="198"/>
                      </a:lnTo>
                      <a:lnTo>
                        <a:pt x="34" y="198"/>
                      </a:lnTo>
                      <a:lnTo>
                        <a:pt x="44" y="214"/>
                      </a:lnTo>
                      <a:lnTo>
                        <a:pt x="56" y="226"/>
                      </a:lnTo>
                      <a:lnTo>
                        <a:pt x="60" y="232"/>
                      </a:lnTo>
                      <a:lnTo>
                        <a:pt x="66" y="234"/>
                      </a:lnTo>
                      <a:lnTo>
                        <a:pt x="66" y="234"/>
                      </a:lnTo>
                      <a:lnTo>
                        <a:pt x="70" y="236"/>
                      </a:lnTo>
                      <a:lnTo>
                        <a:pt x="74" y="240"/>
                      </a:lnTo>
                      <a:lnTo>
                        <a:pt x="80" y="252"/>
                      </a:lnTo>
                      <a:lnTo>
                        <a:pt x="86" y="264"/>
                      </a:lnTo>
                      <a:lnTo>
                        <a:pt x="86" y="264"/>
                      </a:lnTo>
                      <a:lnTo>
                        <a:pt x="94" y="278"/>
                      </a:lnTo>
                      <a:lnTo>
                        <a:pt x="104" y="290"/>
                      </a:lnTo>
                      <a:lnTo>
                        <a:pt x="112" y="296"/>
                      </a:lnTo>
                      <a:lnTo>
                        <a:pt x="118" y="300"/>
                      </a:lnTo>
                      <a:lnTo>
                        <a:pt x="118" y="300"/>
                      </a:lnTo>
                      <a:lnTo>
                        <a:pt x="126" y="304"/>
                      </a:lnTo>
                      <a:lnTo>
                        <a:pt x="132" y="310"/>
                      </a:lnTo>
                      <a:lnTo>
                        <a:pt x="146" y="324"/>
                      </a:lnTo>
                      <a:lnTo>
                        <a:pt x="156" y="340"/>
                      </a:lnTo>
                      <a:lnTo>
                        <a:pt x="160" y="350"/>
                      </a:lnTo>
                      <a:lnTo>
                        <a:pt x="160" y="350"/>
                      </a:lnTo>
                      <a:lnTo>
                        <a:pt x="160" y="354"/>
                      </a:lnTo>
                      <a:lnTo>
                        <a:pt x="164" y="360"/>
                      </a:lnTo>
                      <a:lnTo>
                        <a:pt x="176" y="374"/>
                      </a:lnTo>
                      <a:lnTo>
                        <a:pt x="192" y="394"/>
                      </a:lnTo>
                      <a:lnTo>
                        <a:pt x="192" y="394"/>
                      </a:lnTo>
                      <a:lnTo>
                        <a:pt x="198" y="416"/>
                      </a:lnTo>
                      <a:lnTo>
                        <a:pt x="200" y="434"/>
                      </a:lnTo>
                      <a:lnTo>
                        <a:pt x="198" y="442"/>
                      </a:lnTo>
                      <a:lnTo>
                        <a:pt x="196" y="446"/>
                      </a:lnTo>
                      <a:lnTo>
                        <a:pt x="196" y="446"/>
                      </a:lnTo>
                      <a:lnTo>
                        <a:pt x="194" y="450"/>
                      </a:lnTo>
                      <a:lnTo>
                        <a:pt x="196" y="454"/>
                      </a:lnTo>
                      <a:lnTo>
                        <a:pt x="202" y="462"/>
                      </a:lnTo>
                      <a:lnTo>
                        <a:pt x="214" y="472"/>
                      </a:lnTo>
                      <a:lnTo>
                        <a:pt x="214" y="472"/>
                      </a:lnTo>
                      <a:lnTo>
                        <a:pt x="216" y="476"/>
                      </a:lnTo>
                      <a:lnTo>
                        <a:pt x="222" y="486"/>
                      </a:lnTo>
                      <a:lnTo>
                        <a:pt x="224" y="492"/>
                      </a:lnTo>
                      <a:lnTo>
                        <a:pt x="226" y="498"/>
                      </a:lnTo>
                      <a:lnTo>
                        <a:pt x="226" y="506"/>
                      </a:lnTo>
                      <a:lnTo>
                        <a:pt x="222" y="512"/>
                      </a:lnTo>
                      <a:lnTo>
                        <a:pt x="222" y="512"/>
                      </a:lnTo>
                      <a:lnTo>
                        <a:pt x="220" y="518"/>
                      </a:lnTo>
                      <a:lnTo>
                        <a:pt x="220" y="526"/>
                      </a:lnTo>
                      <a:lnTo>
                        <a:pt x="222" y="536"/>
                      </a:lnTo>
                      <a:lnTo>
                        <a:pt x="226" y="546"/>
                      </a:lnTo>
                      <a:lnTo>
                        <a:pt x="236" y="564"/>
                      </a:lnTo>
                      <a:lnTo>
                        <a:pt x="240" y="572"/>
                      </a:lnTo>
                      <a:lnTo>
                        <a:pt x="244" y="574"/>
                      </a:lnTo>
                      <a:lnTo>
                        <a:pt x="244" y="574"/>
                      </a:lnTo>
                      <a:lnTo>
                        <a:pt x="248" y="578"/>
                      </a:lnTo>
                      <a:lnTo>
                        <a:pt x="250" y="582"/>
                      </a:lnTo>
                      <a:lnTo>
                        <a:pt x="256" y="594"/>
                      </a:lnTo>
                      <a:lnTo>
                        <a:pt x="260" y="612"/>
                      </a:lnTo>
                      <a:lnTo>
                        <a:pt x="260" y="612"/>
                      </a:lnTo>
                      <a:lnTo>
                        <a:pt x="260" y="614"/>
                      </a:lnTo>
                      <a:lnTo>
                        <a:pt x="264" y="624"/>
                      </a:lnTo>
                      <a:lnTo>
                        <a:pt x="272" y="640"/>
                      </a:lnTo>
                      <a:lnTo>
                        <a:pt x="288" y="660"/>
                      </a:lnTo>
                      <a:lnTo>
                        <a:pt x="288" y="660"/>
                      </a:lnTo>
                      <a:lnTo>
                        <a:pt x="304" y="680"/>
                      </a:lnTo>
                      <a:lnTo>
                        <a:pt x="314" y="694"/>
                      </a:lnTo>
                      <a:lnTo>
                        <a:pt x="328" y="714"/>
                      </a:lnTo>
                      <a:lnTo>
                        <a:pt x="328" y="714"/>
                      </a:lnTo>
                      <a:lnTo>
                        <a:pt x="332" y="718"/>
                      </a:lnTo>
                      <a:lnTo>
                        <a:pt x="338" y="724"/>
                      </a:lnTo>
                      <a:lnTo>
                        <a:pt x="356" y="732"/>
                      </a:lnTo>
                      <a:lnTo>
                        <a:pt x="378" y="740"/>
                      </a:lnTo>
                      <a:lnTo>
                        <a:pt x="430" y="746"/>
                      </a:lnTo>
                      <a:lnTo>
                        <a:pt x="484" y="746"/>
                      </a:lnTo>
                      <a:lnTo>
                        <a:pt x="534" y="746"/>
                      </a:lnTo>
                      <a:lnTo>
                        <a:pt x="604" y="752"/>
                      </a:lnTo>
                      <a:lnTo>
                        <a:pt x="622" y="754"/>
                      </a:lnTo>
                      <a:lnTo>
                        <a:pt x="622" y="754"/>
                      </a:lnTo>
                      <a:lnTo>
                        <a:pt x="562" y="790"/>
                      </a:lnTo>
                      <a:lnTo>
                        <a:pt x="518" y="820"/>
                      </a:lnTo>
                      <a:lnTo>
                        <a:pt x="488" y="842"/>
                      </a:lnTo>
                      <a:lnTo>
                        <a:pt x="470" y="858"/>
                      </a:lnTo>
                      <a:lnTo>
                        <a:pt x="462" y="868"/>
                      </a:lnTo>
                      <a:lnTo>
                        <a:pt x="458" y="874"/>
                      </a:lnTo>
                      <a:lnTo>
                        <a:pt x="458" y="876"/>
                      </a:lnTo>
                      <a:lnTo>
                        <a:pt x="458" y="878"/>
                      </a:lnTo>
                      <a:lnTo>
                        <a:pt x="384" y="988"/>
                      </a:lnTo>
                      <a:lnTo>
                        <a:pt x="388" y="1004"/>
                      </a:lnTo>
                      <a:lnTo>
                        <a:pt x="384" y="1022"/>
                      </a:lnTo>
                      <a:lnTo>
                        <a:pt x="366" y="1052"/>
                      </a:lnTo>
                      <a:lnTo>
                        <a:pt x="354" y="1078"/>
                      </a:lnTo>
                      <a:lnTo>
                        <a:pt x="342" y="1124"/>
                      </a:lnTo>
                      <a:lnTo>
                        <a:pt x="342" y="1124"/>
                      </a:lnTo>
                      <a:lnTo>
                        <a:pt x="342" y="1130"/>
                      </a:lnTo>
                      <a:lnTo>
                        <a:pt x="344" y="1142"/>
                      </a:lnTo>
                      <a:lnTo>
                        <a:pt x="348" y="1148"/>
                      </a:lnTo>
                      <a:lnTo>
                        <a:pt x="350" y="1156"/>
                      </a:lnTo>
                      <a:lnTo>
                        <a:pt x="356" y="1162"/>
                      </a:lnTo>
                      <a:lnTo>
                        <a:pt x="364" y="1166"/>
                      </a:lnTo>
                      <a:lnTo>
                        <a:pt x="364" y="1166"/>
                      </a:lnTo>
                      <a:lnTo>
                        <a:pt x="372" y="1170"/>
                      </a:lnTo>
                      <a:lnTo>
                        <a:pt x="376" y="1176"/>
                      </a:lnTo>
                      <a:lnTo>
                        <a:pt x="380" y="1184"/>
                      </a:lnTo>
                      <a:lnTo>
                        <a:pt x="382" y="1192"/>
                      </a:lnTo>
                      <a:lnTo>
                        <a:pt x="380" y="1206"/>
                      </a:lnTo>
                      <a:lnTo>
                        <a:pt x="380" y="1212"/>
                      </a:lnTo>
                      <a:lnTo>
                        <a:pt x="382" y="1244"/>
                      </a:lnTo>
                      <a:lnTo>
                        <a:pt x="382" y="1244"/>
                      </a:lnTo>
                      <a:lnTo>
                        <a:pt x="384" y="1248"/>
                      </a:lnTo>
                      <a:lnTo>
                        <a:pt x="392" y="1258"/>
                      </a:lnTo>
                      <a:lnTo>
                        <a:pt x="398" y="1264"/>
                      </a:lnTo>
                      <a:lnTo>
                        <a:pt x="406" y="1268"/>
                      </a:lnTo>
                      <a:lnTo>
                        <a:pt x="416" y="1272"/>
                      </a:lnTo>
                      <a:lnTo>
                        <a:pt x="428" y="1272"/>
                      </a:lnTo>
                      <a:lnTo>
                        <a:pt x="428" y="1272"/>
                      </a:lnTo>
                      <a:lnTo>
                        <a:pt x="440" y="1274"/>
                      </a:lnTo>
                      <a:lnTo>
                        <a:pt x="448" y="1280"/>
                      </a:lnTo>
                      <a:lnTo>
                        <a:pt x="452" y="1286"/>
                      </a:lnTo>
                      <a:lnTo>
                        <a:pt x="456" y="1294"/>
                      </a:lnTo>
                      <a:lnTo>
                        <a:pt x="458" y="1310"/>
                      </a:lnTo>
                      <a:lnTo>
                        <a:pt x="458" y="1316"/>
                      </a:lnTo>
                      <a:lnTo>
                        <a:pt x="458" y="1316"/>
                      </a:lnTo>
                      <a:lnTo>
                        <a:pt x="456" y="1338"/>
                      </a:lnTo>
                      <a:lnTo>
                        <a:pt x="458" y="1354"/>
                      </a:lnTo>
                      <a:lnTo>
                        <a:pt x="458" y="1360"/>
                      </a:lnTo>
                      <a:lnTo>
                        <a:pt x="460" y="1364"/>
                      </a:lnTo>
                      <a:lnTo>
                        <a:pt x="460" y="1364"/>
                      </a:lnTo>
                      <a:lnTo>
                        <a:pt x="468" y="1374"/>
                      </a:lnTo>
                      <a:lnTo>
                        <a:pt x="474" y="1378"/>
                      </a:lnTo>
                      <a:lnTo>
                        <a:pt x="486" y="1380"/>
                      </a:lnTo>
                      <a:lnTo>
                        <a:pt x="486" y="1380"/>
                      </a:lnTo>
                      <a:lnTo>
                        <a:pt x="502" y="1380"/>
                      </a:lnTo>
                      <a:lnTo>
                        <a:pt x="514" y="1384"/>
                      </a:lnTo>
                      <a:lnTo>
                        <a:pt x="522" y="1390"/>
                      </a:lnTo>
                      <a:lnTo>
                        <a:pt x="526" y="1394"/>
                      </a:lnTo>
                      <a:lnTo>
                        <a:pt x="526" y="1396"/>
                      </a:lnTo>
                      <a:lnTo>
                        <a:pt x="526" y="1396"/>
                      </a:lnTo>
                      <a:lnTo>
                        <a:pt x="526" y="1400"/>
                      </a:lnTo>
                      <a:lnTo>
                        <a:pt x="530" y="1404"/>
                      </a:lnTo>
                      <a:lnTo>
                        <a:pt x="532" y="1408"/>
                      </a:lnTo>
                      <a:lnTo>
                        <a:pt x="534" y="1414"/>
                      </a:lnTo>
                      <a:lnTo>
                        <a:pt x="536" y="1422"/>
                      </a:lnTo>
                      <a:lnTo>
                        <a:pt x="536" y="1432"/>
                      </a:lnTo>
                      <a:lnTo>
                        <a:pt x="532" y="1446"/>
                      </a:lnTo>
                      <a:lnTo>
                        <a:pt x="524" y="1462"/>
                      </a:lnTo>
                      <a:lnTo>
                        <a:pt x="524" y="1462"/>
                      </a:lnTo>
                      <a:lnTo>
                        <a:pt x="492" y="1522"/>
                      </a:lnTo>
                      <a:lnTo>
                        <a:pt x="478" y="1540"/>
                      </a:lnTo>
                      <a:lnTo>
                        <a:pt x="472" y="1546"/>
                      </a:lnTo>
                      <a:lnTo>
                        <a:pt x="466" y="1550"/>
                      </a:lnTo>
                      <a:lnTo>
                        <a:pt x="466" y="1550"/>
                      </a:lnTo>
                      <a:lnTo>
                        <a:pt x="460" y="1554"/>
                      </a:lnTo>
                      <a:lnTo>
                        <a:pt x="454" y="1560"/>
                      </a:lnTo>
                      <a:lnTo>
                        <a:pt x="440" y="1578"/>
                      </a:lnTo>
                      <a:lnTo>
                        <a:pt x="424" y="1604"/>
                      </a:lnTo>
                      <a:lnTo>
                        <a:pt x="424" y="1604"/>
                      </a:lnTo>
                      <a:lnTo>
                        <a:pt x="420" y="1614"/>
                      </a:lnTo>
                      <a:lnTo>
                        <a:pt x="412" y="1636"/>
                      </a:lnTo>
                      <a:lnTo>
                        <a:pt x="410" y="1650"/>
                      </a:lnTo>
                      <a:lnTo>
                        <a:pt x="408" y="1666"/>
                      </a:lnTo>
                      <a:lnTo>
                        <a:pt x="410" y="1680"/>
                      </a:lnTo>
                      <a:lnTo>
                        <a:pt x="414" y="1686"/>
                      </a:lnTo>
                      <a:lnTo>
                        <a:pt x="416" y="1692"/>
                      </a:lnTo>
                      <a:lnTo>
                        <a:pt x="416" y="1692"/>
                      </a:lnTo>
                      <a:lnTo>
                        <a:pt x="426" y="1702"/>
                      </a:lnTo>
                      <a:lnTo>
                        <a:pt x="438" y="1710"/>
                      </a:lnTo>
                      <a:lnTo>
                        <a:pt x="450" y="1714"/>
                      </a:lnTo>
                      <a:lnTo>
                        <a:pt x="456" y="1714"/>
                      </a:lnTo>
                      <a:lnTo>
                        <a:pt x="464" y="1714"/>
                      </a:lnTo>
                      <a:lnTo>
                        <a:pt x="470" y="1712"/>
                      </a:lnTo>
                      <a:lnTo>
                        <a:pt x="478" y="1710"/>
                      </a:lnTo>
                      <a:lnTo>
                        <a:pt x="486" y="1704"/>
                      </a:lnTo>
                      <a:lnTo>
                        <a:pt x="492" y="1698"/>
                      </a:lnTo>
                      <a:lnTo>
                        <a:pt x="500" y="1690"/>
                      </a:lnTo>
                      <a:lnTo>
                        <a:pt x="508" y="1678"/>
                      </a:lnTo>
                      <a:lnTo>
                        <a:pt x="514" y="1666"/>
                      </a:lnTo>
                      <a:lnTo>
                        <a:pt x="522" y="1650"/>
                      </a:lnTo>
                      <a:lnTo>
                        <a:pt x="522" y="1650"/>
                      </a:lnTo>
                      <a:lnTo>
                        <a:pt x="548" y="1592"/>
                      </a:lnTo>
                      <a:lnTo>
                        <a:pt x="568" y="1554"/>
                      </a:lnTo>
                      <a:lnTo>
                        <a:pt x="582" y="1532"/>
                      </a:lnTo>
                      <a:lnTo>
                        <a:pt x="586" y="1526"/>
                      </a:lnTo>
                      <a:lnTo>
                        <a:pt x="586" y="1526"/>
                      </a:lnTo>
                      <a:lnTo>
                        <a:pt x="590" y="1522"/>
                      </a:lnTo>
                      <a:lnTo>
                        <a:pt x="594" y="1518"/>
                      </a:lnTo>
                      <a:lnTo>
                        <a:pt x="600" y="1516"/>
                      </a:lnTo>
                      <a:lnTo>
                        <a:pt x="608" y="1514"/>
                      </a:lnTo>
                      <a:lnTo>
                        <a:pt x="620" y="1514"/>
                      </a:lnTo>
                      <a:lnTo>
                        <a:pt x="632" y="1516"/>
                      </a:lnTo>
                      <a:lnTo>
                        <a:pt x="648" y="1520"/>
                      </a:lnTo>
                      <a:lnTo>
                        <a:pt x="648" y="1520"/>
                      </a:lnTo>
                      <a:lnTo>
                        <a:pt x="662" y="1528"/>
                      </a:lnTo>
                      <a:lnTo>
                        <a:pt x="668" y="1532"/>
                      </a:lnTo>
                      <a:lnTo>
                        <a:pt x="670" y="1536"/>
                      </a:lnTo>
                      <a:lnTo>
                        <a:pt x="668" y="1536"/>
                      </a:lnTo>
                      <a:lnTo>
                        <a:pt x="664" y="1538"/>
                      </a:lnTo>
                      <a:lnTo>
                        <a:pt x="670" y="1538"/>
                      </a:lnTo>
                      <a:lnTo>
                        <a:pt x="670" y="1538"/>
                      </a:lnTo>
                      <a:lnTo>
                        <a:pt x="682" y="1536"/>
                      </a:lnTo>
                      <a:lnTo>
                        <a:pt x="692" y="1532"/>
                      </a:lnTo>
                      <a:lnTo>
                        <a:pt x="700" y="1528"/>
                      </a:lnTo>
                      <a:lnTo>
                        <a:pt x="700" y="1528"/>
                      </a:lnTo>
                      <a:lnTo>
                        <a:pt x="708" y="1522"/>
                      </a:lnTo>
                      <a:lnTo>
                        <a:pt x="716" y="1518"/>
                      </a:lnTo>
                      <a:lnTo>
                        <a:pt x="724" y="1516"/>
                      </a:lnTo>
                      <a:lnTo>
                        <a:pt x="724" y="1516"/>
                      </a:lnTo>
                      <a:lnTo>
                        <a:pt x="734" y="1518"/>
                      </a:lnTo>
                      <a:lnTo>
                        <a:pt x="744" y="1522"/>
                      </a:lnTo>
                      <a:lnTo>
                        <a:pt x="754" y="1528"/>
                      </a:lnTo>
                      <a:lnTo>
                        <a:pt x="754" y="1528"/>
                      </a:lnTo>
                      <a:lnTo>
                        <a:pt x="758" y="1530"/>
                      </a:lnTo>
                      <a:lnTo>
                        <a:pt x="768" y="1532"/>
                      </a:lnTo>
                      <a:lnTo>
                        <a:pt x="774" y="1532"/>
                      </a:lnTo>
                      <a:lnTo>
                        <a:pt x="780" y="1532"/>
                      </a:lnTo>
                      <a:lnTo>
                        <a:pt x="786" y="1528"/>
                      </a:lnTo>
                      <a:lnTo>
                        <a:pt x="794" y="1520"/>
                      </a:lnTo>
                      <a:lnTo>
                        <a:pt x="794" y="1520"/>
                      </a:lnTo>
                      <a:lnTo>
                        <a:pt x="800" y="1512"/>
                      </a:lnTo>
                      <a:lnTo>
                        <a:pt x="806" y="1500"/>
                      </a:lnTo>
                      <a:lnTo>
                        <a:pt x="812" y="1478"/>
                      </a:lnTo>
                      <a:lnTo>
                        <a:pt x="816" y="1458"/>
                      </a:lnTo>
                      <a:lnTo>
                        <a:pt x="816" y="1452"/>
                      </a:lnTo>
                      <a:lnTo>
                        <a:pt x="840" y="1406"/>
                      </a:lnTo>
                      <a:lnTo>
                        <a:pt x="844" y="1388"/>
                      </a:lnTo>
                      <a:lnTo>
                        <a:pt x="870" y="1386"/>
                      </a:lnTo>
                      <a:lnTo>
                        <a:pt x="894" y="1318"/>
                      </a:lnTo>
                      <a:lnTo>
                        <a:pt x="922" y="1204"/>
                      </a:lnTo>
                      <a:lnTo>
                        <a:pt x="952" y="1056"/>
                      </a:lnTo>
                      <a:lnTo>
                        <a:pt x="970" y="942"/>
                      </a:lnTo>
                      <a:lnTo>
                        <a:pt x="970" y="942"/>
                      </a:lnTo>
                      <a:lnTo>
                        <a:pt x="974" y="940"/>
                      </a:lnTo>
                      <a:lnTo>
                        <a:pt x="978" y="928"/>
                      </a:lnTo>
                      <a:lnTo>
                        <a:pt x="984" y="908"/>
                      </a:lnTo>
                      <a:lnTo>
                        <a:pt x="986" y="894"/>
                      </a:lnTo>
                      <a:lnTo>
                        <a:pt x="988" y="880"/>
                      </a:lnTo>
                      <a:lnTo>
                        <a:pt x="988" y="880"/>
                      </a:lnTo>
                      <a:lnTo>
                        <a:pt x="990" y="866"/>
                      </a:lnTo>
                      <a:lnTo>
                        <a:pt x="994" y="858"/>
                      </a:lnTo>
                      <a:lnTo>
                        <a:pt x="1000" y="856"/>
                      </a:lnTo>
                      <a:lnTo>
                        <a:pt x="1004" y="854"/>
                      </a:lnTo>
                      <a:lnTo>
                        <a:pt x="1004" y="880"/>
                      </a:lnTo>
                      <a:lnTo>
                        <a:pt x="996" y="942"/>
                      </a:lnTo>
                      <a:lnTo>
                        <a:pt x="998" y="962"/>
                      </a:lnTo>
                      <a:lnTo>
                        <a:pt x="990" y="990"/>
                      </a:lnTo>
                      <a:lnTo>
                        <a:pt x="990" y="1034"/>
                      </a:lnTo>
                      <a:lnTo>
                        <a:pt x="990" y="1046"/>
                      </a:lnTo>
                      <a:lnTo>
                        <a:pt x="990" y="1108"/>
                      </a:lnTo>
                      <a:lnTo>
                        <a:pt x="998" y="1112"/>
                      </a:lnTo>
                      <a:lnTo>
                        <a:pt x="998" y="1122"/>
                      </a:lnTo>
                      <a:lnTo>
                        <a:pt x="990" y="1130"/>
                      </a:lnTo>
                      <a:lnTo>
                        <a:pt x="992" y="1160"/>
                      </a:lnTo>
                      <a:lnTo>
                        <a:pt x="992" y="1208"/>
                      </a:lnTo>
                      <a:lnTo>
                        <a:pt x="1010" y="1248"/>
                      </a:lnTo>
                      <a:lnTo>
                        <a:pt x="1040" y="1274"/>
                      </a:lnTo>
                      <a:lnTo>
                        <a:pt x="1044" y="1246"/>
                      </a:lnTo>
                      <a:lnTo>
                        <a:pt x="1048" y="1274"/>
                      </a:lnTo>
                      <a:lnTo>
                        <a:pt x="1078" y="1248"/>
                      </a:lnTo>
                      <a:lnTo>
                        <a:pt x="1096" y="1208"/>
                      </a:lnTo>
                      <a:lnTo>
                        <a:pt x="1096" y="1160"/>
                      </a:lnTo>
                      <a:lnTo>
                        <a:pt x="1098" y="1130"/>
                      </a:lnTo>
                      <a:lnTo>
                        <a:pt x="1088" y="1122"/>
                      </a:lnTo>
                      <a:lnTo>
                        <a:pt x="1088" y="1112"/>
                      </a:lnTo>
                      <a:lnTo>
                        <a:pt x="1098" y="1108"/>
                      </a:lnTo>
                      <a:lnTo>
                        <a:pt x="1098" y="1046"/>
                      </a:lnTo>
                      <a:lnTo>
                        <a:pt x="1098" y="1034"/>
                      </a:lnTo>
                      <a:lnTo>
                        <a:pt x="1098" y="990"/>
                      </a:lnTo>
                      <a:lnTo>
                        <a:pt x="1088" y="962"/>
                      </a:lnTo>
                      <a:lnTo>
                        <a:pt x="1090" y="942"/>
                      </a:lnTo>
                      <a:lnTo>
                        <a:pt x="1084" y="880"/>
                      </a:lnTo>
                      <a:lnTo>
                        <a:pt x="1082" y="856"/>
                      </a:lnTo>
                      <a:lnTo>
                        <a:pt x="1082" y="856"/>
                      </a:lnTo>
                      <a:lnTo>
                        <a:pt x="1088" y="854"/>
                      </a:lnTo>
                      <a:lnTo>
                        <a:pt x="1094" y="858"/>
                      </a:lnTo>
                      <a:lnTo>
                        <a:pt x="1100" y="866"/>
                      </a:lnTo>
                      <a:lnTo>
                        <a:pt x="1102" y="880"/>
                      </a:lnTo>
                      <a:lnTo>
                        <a:pt x="1102" y="880"/>
                      </a:lnTo>
                      <a:lnTo>
                        <a:pt x="1102" y="894"/>
                      </a:lnTo>
                      <a:lnTo>
                        <a:pt x="1106" y="908"/>
                      </a:lnTo>
                      <a:lnTo>
                        <a:pt x="1112" y="928"/>
                      </a:lnTo>
                      <a:lnTo>
                        <a:pt x="1116" y="940"/>
                      </a:lnTo>
                      <a:lnTo>
                        <a:pt x="1120" y="942"/>
                      </a:lnTo>
                      <a:lnTo>
                        <a:pt x="1138" y="1056"/>
                      </a:lnTo>
                      <a:lnTo>
                        <a:pt x="1168" y="1204"/>
                      </a:lnTo>
                      <a:lnTo>
                        <a:pt x="1196" y="1318"/>
                      </a:lnTo>
                      <a:lnTo>
                        <a:pt x="1220" y="1386"/>
                      </a:lnTo>
                      <a:lnTo>
                        <a:pt x="1246" y="1388"/>
                      </a:lnTo>
                      <a:lnTo>
                        <a:pt x="1250" y="1406"/>
                      </a:lnTo>
                      <a:lnTo>
                        <a:pt x="1274" y="1452"/>
                      </a:lnTo>
                      <a:lnTo>
                        <a:pt x="1274" y="1452"/>
                      </a:lnTo>
                      <a:lnTo>
                        <a:pt x="1274" y="1458"/>
                      </a:lnTo>
                      <a:lnTo>
                        <a:pt x="1278" y="1478"/>
                      </a:lnTo>
                      <a:lnTo>
                        <a:pt x="1284" y="1500"/>
                      </a:lnTo>
                      <a:lnTo>
                        <a:pt x="1290" y="1512"/>
                      </a:lnTo>
                      <a:lnTo>
                        <a:pt x="1296" y="1520"/>
                      </a:lnTo>
                      <a:lnTo>
                        <a:pt x="1296" y="1520"/>
                      </a:lnTo>
                      <a:lnTo>
                        <a:pt x="1304" y="1528"/>
                      </a:lnTo>
                      <a:lnTo>
                        <a:pt x="1310" y="1532"/>
                      </a:lnTo>
                      <a:lnTo>
                        <a:pt x="1316" y="1532"/>
                      </a:lnTo>
                      <a:lnTo>
                        <a:pt x="1322" y="1532"/>
                      </a:lnTo>
                      <a:lnTo>
                        <a:pt x="1332" y="1530"/>
                      </a:lnTo>
                      <a:lnTo>
                        <a:pt x="1334" y="1528"/>
                      </a:lnTo>
                      <a:lnTo>
                        <a:pt x="1334" y="1528"/>
                      </a:lnTo>
                      <a:lnTo>
                        <a:pt x="1346" y="1522"/>
                      </a:lnTo>
                      <a:lnTo>
                        <a:pt x="1356" y="1518"/>
                      </a:lnTo>
                      <a:lnTo>
                        <a:pt x="1366" y="1516"/>
                      </a:lnTo>
                      <a:lnTo>
                        <a:pt x="1366" y="1516"/>
                      </a:lnTo>
                      <a:lnTo>
                        <a:pt x="1374" y="1518"/>
                      </a:lnTo>
                      <a:lnTo>
                        <a:pt x="1382" y="1522"/>
                      </a:lnTo>
                      <a:lnTo>
                        <a:pt x="1390" y="1528"/>
                      </a:lnTo>
                      <a:lnTo>
                        <a:pt x="1390" y="1528"/>
                      </a:lnTo>
                      <a:lnTo>
                        <a:pt x="1398" y="1532"/>
                      </a:lnTo>
                      <a:lnTo>
                        <a:pt x="1406" y="1536"/>
                      </a:lnTo>
                      <a:lnTo>
                        <a:pt x="1420" y="1538"/>
                      </a:lnTo>
                      <a:lnTo>
                        <a:pt x="1420" y="1538"/>
                      </a:lnTo>
                      <a:lnTo>
                        <a:pt x="1426" y="1538"/>
                      </a:lnTo>
                      <a:lnTo>
                        <a:pt x="1422" y="1536"/>
                      </a:lnTo>
                      <a:lnTo>
                        <a:pt x="1420" y="1536"/>
                      </a:lnTo>
                      <a:lnTo>
                        <a:pt x="1422" y="1532"/>
                      </a:lnTo>
                      <a:lnTo>
                        <a:pt x="1428" y="1528"/>
                      </a:lnTo>
                      <a:lnTo>
                        <a:pt x="1442" y="1520"/>
                      </a:lnTo>
                      <a:lnTo>
                        <a:pt x="1442" y="1520"/>
                      </a:lnTo>
                      <a:lnTo>
                        <a:pt x="1458" y="1516"/>
                      </a:lnTo>
                      <a:lnTo>
                        <a:pt x="1470" y="1514"/>
                      </a:lnTo>
                      <a:lnTo>
                        <a:pt x="1482" y="1514"/>
                      </a:lnTo>
                      <a:lnTo>
                        <a:pt x="1490" y="1516"/>
                      </a:lnTo>
                      <a:lnTo>
                        <a:pt x="1496" y="1518"/>
                      </a:lnTo>
                      <a:lnTo>
                        <a:pt x="1500" y="1522"/>
                      </a:lnTo>
                      <a:lnTo>
                        <a:pt x="1502" y="1526"/>
                      </a:lnTo>
                      <a:lnTo>
                        <a:pt x="1502" y="1526"/>
                      </a:lnTo>
                      <a:lnTo>
                        <a:pt x="1508" y="1532"/>
                      </a:lnTo>
                      <a:lnTo>
                        <a:pt x="1522" y="1554"/>
                      </a:lnTo>
                      <a:lnTo>
                        <a:pt x="1542" y="1592"/>
                      </a:lnTo>
                      <a:lnTo>
                        <a:pt x="1568" y="1650"/>
                      </a:lnTo>
                      <a:lnTo>
                        <a:pt x="1568" y="1650"/>
                      </a:lnTo>
                      <a:lnTo>
                        <a:pt x="1576" y="1666"/>
                      </a:lnTo>
                      <a:lnTo>
                        <a:pt x="1582" y="1678"/>
                      </a:lnTo>
                      <a:lnTo>
                        <a:pt x="1590" y="1690"/>
                      </a:lnTo>
                      <a:lnTo>
                        <a:pt x="1598" y="1698"/>
                      </a:lnTo>
                      <a:lnTo>
                        <a:pt x="1604" y="1704"/>
                      </a:lnTo>
                      <a:lnTo>
                        <a:pt x="1612" y="1710"/>
                      </a:lnTo>
                      <a:lnTo>
                        <a:pt x="1620" y="1712"/>
                      </a:lnTo>
                      <a:lnTo>
                        <a:pt x="1626" y="1714"/>
                      </a:lnTo>
                      <a:lnTo>
                        <a:pt x="1634" y="1714"/>
                      </a:lnTo>
                      <a:lnTo>
                        <a:pt x="1640" y="1714"/>
                      </a:lnTo>
                      <a:lnTo>
                        <a:pt x="1652" y="1710"/>
                      </a:lnTo>
                      <a:lnTo>
                        <a:pt x="1664" y="1702"/>
                      </a:lnTo>
                      <a:lnTo>
                        <a:pt x="1672" y="1692"/>
                      </a:lnTo>
                      <a:lnTo>
                        <a:pt x="1672" y="1692"/>
                      </a:lnTo>
                      <a:lnTo>
                        <a:pt x="1676" y="1686"/>
                      </a:lnTo>
                      <a:lnTo>
                        <a:pt x="1678" y="1680"/>
                      </a:lnTo>
                      <a:lnTo>
                        <a:pt x="1682" y="1666"/>
                      </a:lnTo>
                      <a:lnTo>
                        <a:pt x="1680" y="1650"/>
                      </a:lnTo>
                      <a:lnTo>
                        <a:pt x="1678" y="1636"/>
                      </a:lnTo>
                      <a:lnTo>
                        <a:pt x="1670" y="1614"/>
                      </a:lnTo>
                      <a:lnTo>
                        <a:pt x="1666" y="1604"/>
                      </a:lnTo>
                      <a:lnTo>
                        <a:pt x="1666" y="1604"/>
                      </a:lnTo>
                      <a:lnTo>
                        <a:pt x="1650" y="1578"/>
                      </a:lnTo>
                      <a:lnTo>
                        <a:pt x="1636" y="1560"/>
                      </a:lnTo>
                      <a:lnTo>
                        <a:pt x="1630" y="1554"/>
                      </a:lnTo>
                      <a:lnTo>
                        <a:pt x="1622" y="1550"/>
                      </a:lnTo>
                      <a:lnTo>
                        <a:pt x="1622" y="1550"/>
                      </a:lnTo>
                      <a:lnTo>
                        <a:pt x="1618" y="1546"/>
                      </a:lnTo>
                      <a:lnTo>
                        <a:pt x="1612" y="1540"/>
                      </a:lnTo>
                      <a:lnTo>
                        <a:pt x="1598" y="1522"/>
                      </a:lnTo>
                      <a:lnTo>
                        <a:pt x="1566" y="1462"/>
                      </a:lnTo>
                      <a:lnTo>
                        <a:pt x="1566" y="1462"/>
                      </a:lnTo>
                      <a:lnTo>
                        <a:pt x="1558" y="1446"/>
                      </a:lnTo>
                      <a:lnTo>
                        <a:pt x="1554" y="1432"/>
                      </a:lnTo>
                      <a:lnTo>
                        <a:pt x="1554" y="1422"/>
                      </a:lnTo>
                      <a:lnTo>
                        <a:pt x="1556" y="1414"/>
                      </a:lnTo>
                      <a:lnTo>
                        <a:pt x="1558" y="1408"/>
                      </a:lnTo>
                      <a:lnTo>
                        <a:pt x="1560" y="1404"/>
                      </a:lnTo>
                      <a:lnTo>
                        <a:pt x="1562" y="1400"/>
                      </a:lnTo>
                      <a:lnTo>
                        <a:pt x="1564" y="1396"/>
                      </a:lnTo>
                      <a:lnTo>
                        <a:pt x="1564" y="1396"/>
                      </a:lnTo>
                      <a:lnTo>
                        <a:pt x="1564" y="1394"/>
                      </a:lnTo>
                      <a:lnTo>
                        <a:pt x="1566" y="1390"/>
                      </a:lnTo>
                      <a:lnTo>
                        <a:pt x="1576" y="1384"/>
                      </a:lnTo>
                      <a:lnTo>
                        <a:pt x="1588" y="1380"/>
                      </a:lnTo>
                      <a:lnTo>
                        <a:pt x="1604" y="1380"/>
                      </a:lnTo>
                      <a:lnTo>
                        <a:pt x="1604" y="1380"/>
                      </a:lnTo>
                      <a:lnTo>
                        <a:pt x="1616" y="1378"/>
                      </a:lnTo>
                      <a:lnTo>
                        <a:pt x="1622" y="1374"/>
                      </a:lnTo>
                      <a:lnTo>
                        <a:pt x="1630" y="1364"/>
                      </a:lnTo>
                      <a:lnTo>
                        <a:pt x="1630" y="1364"/>
                      </a:lnTo>
                      <a:lnTo>
                        <a:pt x="1632" y="1360"/>
                      </a:lnTo>
                      <a:lnTo>
                        <a:pt x="1632" y="1354"/>
                      </a:lnTo>
                      <a:lnTo>
                        <a:pt x="1632" y="1338"/>
                      </a:lnTo>
                      <a:lnTo>
                        <a:pt x="1632" y="1316"/>
                      </a:lnTo>
                      <a:lnTo>
                        <a:pt x="1632" y="1316"/>
                      </a:lnTo>
                      <a:lnTo>
                        <a:pt x="1632" y="1310"/>
                      </a:lnTo>
                      <a:lnTo>
                        <a:pt x="1634" y="1294"/>
                      </a:lnTo>
                      <a:lnTo>
                        <a:pt x="1638" y="1286"/>
                      </a:lnTo>
                      <a:lnTo>
                        <a:pt x="1642" y="1280"/>
                      </a:lnTo>
                      <a:lnTo>
                        <a:pt x="1650" y="1274"/>
                      </a:lnTo>
                      <a:lnTo>
                        <a:pt x="1662" y="1272"/>
                      </a:lnTo>
                      <a:lnTo>
                        <a:pt x="1662" y="1272"/>
                      </a:lnTo>
                      <a:lnTo>
                        <a:pt x="1674" y="1272"/>
                      </a:lnTo>
                      <a:lnTo>
                        <a:pt x="1684" y="1268"/>
                      </a:lnTo>
                      <a:lnTo>
                        <a:pt x="1692" y="1264"/>
                      </a:lnTo>
                      <a:lnTo>
                        <a:pt x="1698" y="1258"/>
                      </a:lnTo>
                      <a:lnTo>
                        <a:pt x="1706" y="1248"/>
                      </a:lnTo>
                      <a:lnTo>
                        <a:pt x="1708" y="1244"/>
                      </a:lnTo>
                      <a:lnTo>
                        <a:pt x="1710" y="1212"/>
                      </a:lnTo>
                      <a:lnTo>
                        <a:pt x="1710" y="1212"/>
                      </a:lnTo>
                      <a:lnTo>
                        <a:pt x="1710" y="1206"/>
                      </a:lnTo>
                      <a:lnTo>
                        <a:pt x="1708" y="1192"/>
                      </a:lnTo>
                      <a:lnTo>
                        <a:pt x="1710" y="1184"/>
                      </a:lnTo>
                      <a:lnTo>
                        <a:pt x="1712" y="1176"/>
                      </a:lnTo>
                      <a:lnTo>
                        <a:pt x="1718" y="1170"/>
                      </a:lnTo>
                      <a:lnTo>
                        <a:pt x="1726" y="1166"/>
                      </a:lnTo>
                      <a:lnTo>
                        <a:pt x="1726" y="1166"/>
                      </a:lnTo>
                      <a:lnTo>
                        <a:pt x="1734" y="1162"/>
                      </a:lnTo>
                      <a:lnTo>
                        <a:pt x="1738" y="1156"/>
                      </a:lnTo>
                      <a:lnTo>
                        <a:pt x="1742" y="1148"/>
                      </a:lnTo>
                      <a:lnTo>
                        <a:pt x="1746" y="1142"/>
                      </a:lnTo>
                      <a:lnTo>
                        <a:pt x="1748" y="1130"/>
                      </a:lnTo>
                      <a:lnTo>
                        <a:pt x="1748" y="1124"/>
                      </a:lnTo>
                      <a:lnTo>
                        <a:pt x="1736" y="1078"/>
                      </a:lnTo>
                      <a:lnTo>
                        <a:pt x="1724" y="1052"/>
                      </a:lnTo>
                      <a:lnTo>
                        <a:pt x="1706" y="1022"/>
                      </a:lnTo>
                      <a:lnTo>
                        <a:pt x="1702" y="1004"/>
                      </a:lnTo>
                      <a:lnTo>
                        <a:pt x="1706" y="988"/>
                      </a:lnTo>
                      <a:lnTo>
                        <a:pt x="1632" y="878"/>
                      </a:lnTo>
                      <a:lnTo>
                        <a:pt x="1632" y="878"/>
                      </a:lnTo>
                      <a:lnTo>
                        <a:pt x="1632" y="876"/>
                      </a:lnTo>
                      <a:lnTo>
                        <a:pt x="1632" y="874"/>
                      </a:lnTo>
                      <a:lnTo>
                        <a:pt x="1628" y="868"/>
                      </a:lnTo>
                      <a:lnTo>
                        <a:pt x="1620" y="858"/>
                      </a:lnTo>
                      <a:lnTo>
                        <a:pt x="1600" y="842"/>
                      </a:lnTo>
                      <a:lnTo>
                        <a:pt x="1572" y="820"/>
                      </a:lnTo>
                      <a:lnTo>
                        <a:pt x="1528" y="790"/>
                      </a:lnTo>
                      <a:lnTo>
                        <a:pt x="1466" y="754"/>
                      </a:lnTo>
                      <a:lnTo>
                        <a:pt x="1486" y="752"/>
                      </a:lnTo>
                      <a:lnTo>
                        <a:pt x="1556" y="746"/>
                      </a:lnTo>
                      <a:lnTo>
                        <a:pt x="1606" y="746"/>
                      </a:lnTo>
                      <a:lnTo>
                        <a:pt x="1660" y="746"/>
                      </a:lnTo>
                      <a:lnTo>
                        <a:pt x="1712" y="740"/>
                      </a:lnTo>
                      <a:lnTo>
                        <a:pt x="1712" y="740"/>
                      </a:lnTo>
                      <a:lnTo>
                        <a:pt x="1734" y="732"/>
                      </a:lnTo>
                      <a:lnTo>
                        <a:pt x="1750" y="724"/>
                      </a:lnTo>
                      <a:lnTo>
                        <a:pt x="1758" y="718"/>
                      </a:lnTo>
                      <a:lnTo>
                        <a:pt x="1762" y="714"/>
                      </a:lnTo>
                      <a:lnTo>
                        <a:pt x="1762" y="714"/>
                      </a:lnTo>
                      <a:lnTo>
                        <a:pt x="1776" y="694"/>
                      </a:lnTo>
                      <a:lnTo>
                        <a:pt x="1786" y="680"/>
                      </a:lnTo>
                      <a:lnTo>
                        <a:pt x="1802" y="660"/>
                      </a:lnTo>
                      <a:lnTo>
                        <a:pt x="1802" y="660"/>
                      </a:lnTo>
                      <a:lnTo>
                        <a:pt x="1818" y="640"/>
                      </a:lnTo>
                      <a:lnTo>
                        <a:pt x="1826" y="624"/>
                      </a:lnTo>
                      <a:lnTo>
                        <a:pt x="1830" y="614"/>
                      </a:lnTo>
                      <a:lnTo>
                        <a:pt x="1830" y="612"/>
                      </a:lnTo>
                      <a:lnTo>
                        <a:pt x="1830" y="612"/>
                      </a:lnTo>
                      <a:lnTo>
                        <a:pt x="1834" y="594"/>
                      </a:lnTo>
                      <a:lnTo>
                        <a:pt x="1840" y="582"/>
                      </a:lnTo>
                      <a:lnTo>
                        <a:pt x="1842" y="578"/>
                      </a:lnTo>
                      <a:lnTo>
                        <a:pt x="1846" y="574"/>
                      </a:lnTo>
                      <a:lnTo>
                        <a:pt x="1846" y="574"/>
                      </a:lnTo>
                      <a:lnTo>
                        <a:pt x="1850" y="572"/>
                      </a:lnTo>
                      <a:lnTo>
                        <a:pt x="1854" y="564"/>
                      </a:lnTo>
                      <a:lnTo>
                        <a:pt x="1864" y="546"/>
                      </a:lnTo>
                      <a:lnTo>
                        <a:pt x="1868" y="536"/>
                      </a:lnTo>
                      <a:lnTo>
                        <a:pt x="1870" y="526"/>
                      </a:lnTo>
                      <a:lnTo>
                        <a:pt x="1870" y="518"/>
                      </a:lnTo>
                      <a:lnTo>
                        <a:pt x="1868" y="512"/>
                      </a:lnTo>
                      <a:lnTo>
                        <a:pt x="1868" y="512"/>
                      </a:lnTo>
                      <a:lnTo>
                        <a:pt x="1864" y="506"/>
                      </a:lnTo>
                      <a:lnTo>
                        <a:pt x="1864" y="498"/>
                      </a:lnTo>
                      <a:lnTo>
                        <a:pt x="1866" y="492"/>
                      </a:lnTo>
                      <a:lnTo>
                        <a:pt x="1868" y="486"/>
                      </a:lnTo>
                      <a:lnTo>
                        <a:pt x="1872" y="476"/>
                      </a:lnTo>
                      <a:lnTo>
                        <a:pt x="1876" y="472"/>
                      </a:lnTo>
                      <a:lnTo>
                        <a:pt x="1876" y="472"/>
                      </a:lnTo>
                      <a:lnTo>
                        <a:pt x="1888" y="462"/>
                      </a:lnTo>
                      <a:lnTo>
                        <a:pt x="1894" y="454"/>
                      </a:lnTo>
                      <a:lnTo>
                        <a:pt x="1894" y="450"/>
                      </a:lnTo>
                      <a:lnTo>
                        <a:pt x="1894" y="446"/>
                      </a:lnTo>
                      <a:lnTo>
                        <a:pt x="1894" y="446"/>
                      </a:lnTo>
                      <a:lnTo>
                        <a:pt x="1890" y="442"/>
                      </a:lnTo>
                      <a:lnTo>
                        <a:pt x="1890" y="434"/>
                      </a:lnTo>
                      <a:lnTo>
                        <a:pt x="1892" y="416"/>
                      </a:lnTo>
                      <a:lnTo>
                        <a:pt x="1898" y="394"/>
                      </a:lnTo>
                      <a:lnTo>
                        <a:pt x="1898" y="394"/>
                      </a:lnTo>
                      <a:lnTo>
                        <a:pt x="1914" y="374"/>
                      </a:lnTo>
                      <a:lnTo>
                        <a:pt x="1926" y="360"/>
                      </a:lnTo>
                      <a:lnTo>
                        <a:pt x="1928" y="354"/>
                      </a:lnTo>
                      <a:lnTo>
                        <a:pt x="1930" y="350"/>
                      </a:lnTo>
                      <a:lnTo>
                        <a:pt x="1930" y="350"/>
                      </a:lnTo>
                      <a:lnTo>
                        <a:pt x="1934" y="340"/>
                      </a:lnTo>
                      <a:lnTo>
                        <a:pt x="1944" y="324"/>
                      </a:lnTo>
                      <a:lnTo>
                        <a:pt x="1956" y="310"/>
                      </a:lnTo>
                      <a:lnTo>
                        <a:pt x="1964" y="304"/>
                      </a:lnTo>
                      <a:lnTo>
                        <a:pt x="1972" y="300"/>
                      </a:lnTo>
                      <a:lnTo>
                        <a:pt x="1972" y="300"/>
                      </a:lnTo>
                      <a:lnTo>
                        <a:pt x="1978" y="296"/>
                      </a:lnTo>
                      <a:lnTo>
                        <a:pt x="1986" y="290"/>
                      </a:lnTo>
                      <a:lnTo>
                        <a:pt x="1996" y="278"/>
                      </a:lnTo>
                      <a:lnTo>
                        <a:pt x="2004" y="264"/>
                      </a:lnTo>
                      <a:lnTo>
                        <a:pt x="2004" y="264"/>
                      </a:lnTo>
                      <a:lnTo>
                        <a:pt x="2010" y="252"/>
                      </a:lnTo>
                      <a:lnTo>
                        <a:pt x="2016" y="240"/>
                      </a:lnTo>
                      <a:lnTo>
                        <a:pt x="2020" y="236"/>
                      </a:lnTo>
                      <a:lnTo>
                        <a:pt x="2024" y="234"/>
                      </a:lnTo>
                      <a:lnTo>
                        <a:pt x="2024" y="234"/>
                      </a:lnTo>
                      <a:lnTo>
                        <a:pt x="2030" y="232"/>
                      </a:lnTo>
                      <a:lnTo>
                        <a:pt x="2034" y="226"/>
                      </a:lnTo>
                      <a:lnTo>
                        <a:pt x="2046" y="214"/>
                      </a:lnTo>
                      <a:lnTo>
                        <a:pt x="2056" y="198"/>
                      </a:lnTo>
                      <a:lnTo>
                        <a:pt x="2078" y="154"/>
                      </a:lnTo>
                      <a:lnTo>
                        <a:pt x="2090" y="112"/>
                      </a:lnTo>
                      <a:lnTo>
                        <a:pt x="2088" y="78"/>
                      </a:lnTo>
                      <a:close/>
                      <a:moveTo>
                        <a:pt x="1040" y="574"/>
                      </a:moveTo>
                      <a:lnTo>
                        <a:pt x="1040" y="574"/>
                      </a:lnTo>
                      <a:lnTo>
                        <a:pt x="1040" y="574"/>
                      </a:lnTo>
                      <a:lnTo>
                        <a:pt x="1040" y="574"/>
                      </a:lnTo>
                      <a:lnTo>
                        <a:pt x="1040" y="574"/>
                      </a:lnTo>
                      <a:close/>
                    </a:path>
                  </a:pathLst>
                </a:custGeom>
                <a:solidFill>
                  <a:schemeClr val="tx2">
                    <a:lumMod val="60000"/>
                    <a:lumOff val="40000"/>
                    <a:alpha val="10000"/>
                  </a:schemeClr>
                </a:solidFill>
                <a:ln w="9525">
                  <a:solidFill>
                    <a:schemeClr val="tx2">
                      <a:lumMod val="60000"/>
                      <a:lumOff val="40000"/>
                      <a:alpha val="9000"/>
                    </a:schemeClr>
                  </a:solidFill>
                  <a:round/>
                  <a:headEnd/>
                  <a:tailEnd/>
                </a:ln>
                <a:effectLst>
                  <a:glow rad="63500">
                    <a:schemeClr val="tx2">
                      <a:lumMod val="60000"/>
                      <a:lumOff val="40000"/>
                      <a:alpha val="2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1" name="Group 154"/>
              <p:cNvGrpSpPr>
                <a:grpSpLocks noChangeAspect="1"/>
              </p:cNvGrpSpPr>
              <p:nvPr/>
            </p:nvGrpSpPr>
            <p:grpSpPr>
              <a:xfrm rot="2047758">
                <a:off x="6509445" y="1366517"/>
                <a:ext cx="1457110" cy="1131216"/>
                <a:chOff x="381000" y="3581400"/>
                <a:chExt cx="3435350" cy="2667000"/>
              </a:xfrm>
              <a:solidFill>
                <a:schemeClr val="bg2">
                  <a:lumMod val="60000"/>
                  <a:lumOff val="40000"/>
                  <a:alpha val="18000"/>
                </a:schemeClr>
              </a:solidFill>
            </p:grpSpPr>
            <p:sp>
              <p:nvSpPr>
                <p:cNvPr id="167"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8"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9"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70" name="Freeform 75"/>
                <p:cNvSpPr>
                  <a:spLocks noEditPoints="1"/>
                </p:cNvSpPr>
                <p:nvPr/>
              </p:nvSpPr>
              <p:spPr bwMode="auto">
                <a:xfrm>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18000"/>
                  </a:schemeClr>
                </a:solidFill>
                <a:ln w="9525">
                  <a:solidFill>
                    <a:schemeClr val="bg2">
                      <a:lumMod val="60000"/>
                      <a:lumOff val="40000"/>
                      <a:alpha val="19000"/>
                    </a:schemeClr>
                  </a:solidFill>
                  <a:round/>
                  <a:headEnd/>
                  <a:tailEnd/>
                </a:ln>
                <a:effectLst>
                  <a:glow rad="63500">
                    <a:schemeClr val="bg2">
                      <a:lumMod val="60000"/>
                      <a:lumOff val="40000"/>
                      <a:alpha val="18000"/>
                    </a:schemeClr>
                  </a:glow>
                  <a:softEdge rad="12700"/>
                </a:effec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2" name="Group 164"/>
              <p:cNvGrpSpPr>
                <a:grpSpLocks noChangeAspect="1"/>
              </p:cNvGrpSpPr>
              <p:nvPr/>
            </p:nvGrpSpPr>
            <p:grpSpPr>
              <a:xfrm rot="20120039">
                <a:off x="8188924" y="3823923"/>
                <a:ext cx="960037" cy="745321"/>
                <a:chOff x="381000" y="3581400"/>
                <a:chExt cx="3435350" cy="2667000"/>
              </a:xfrm>
              <a:solidFill>
                <a:schemeClr val="bg2">
                  <a:lumMod val="60000"/>
                  <a:lumOff val="40000"/>
                  <a:alpha val="18000"/>
                </a:schemeClr>
              </a:solidFill>
            </p:grpSpPr>
            <p:sp>
              <p:nvSpPr>
                <p:cNvPr id="163" name="Freeform 72"/>
                <p:cNvSpPr>
                  <a:spLocks/>
                </p:cNvSpPr>
                <p:nvPr/>
              </p:nvSpPr>
              <p:spPr bwMode="auto">
                <a:xfrm>
                  <a:off x="1644650" y="4162425"/>
                  <a:ext cx="441325" cy="657225"/>
                </a:xfrm>
                <a:custGeom>
                  <a:avLst/>
                  <a:gdLst/>
                  <a:ahLst/>
                  <a:cxnLst>
                    <a:cxn ang="0">
                      <a:pos x="276" y="414"/>
                    </a:cxn>
                    <a:cxn ang="0">
                      <a:pos x="276" y="414"/>
                    </a:cxn>
                    <a:cxn ang="0">
                      <a:pos x="278" y="414"/>
                    </a:cxn>
                    <a:cxn ang="0">
                      <a:pos x="278" y="412"/>
                    </a:cxn>
                    <a:cxn ang="0">
                      <a:pos x="278" y="412"/>
                    </a:cxn>
                    <a:cxn ang="0">
                      <a:pos x="270" y="396"/>
                    </a:cxn>
                    <a:cxn ang="0">
                      <a:pos x="54" y="60"/>
                    </a:cxn>
                    <a:cxn ang="0">
                      <a:pos x="54" y="60"/>
                    </a:cxn>
                    <a:cxn ang="0">
                      <a:pos x="38" y="32"/>
                    </a:cxn>
                    <a:cxn ang="0">
                      <a:pos x="36" y="28"/>
                    </a:cxn>
                    <a:cxn ang="0">
                      <a:pos x="36" y="28"/>
                    </a:cxn>
                    <a:cxn ang="0">
                      <a:pos x="26" y="14"/>
                    </a:cxn>
                    <a:cxn ang="0">
                      <a:pos x="14" y="4"/>
                    </a:cxn>
                    <a:cxn ang="0">
                      <a:pos x="10" y="2"/>
                    </a:cxn>
                    <a:cxn ang="0">
                      <a:pos x="10" y="2"/>
                    </a:cxn>
                    <a:cxn ang="0">
                      <a:pos x="6" y="0"/>
                    </a:cxn>
                    <a:cxn ang="0">
                      <a:pos x="2" y="0"/>
                    </a:cxn>
                    <a:cxn ang="0">
                      <a:pos x="0" y="2"/>
                    </a:cxn>
                    <a:cxn ang="0">
                      <a:pos x="0" y="6"/>
                    </a:cxn>
                    <a:cxn ang="0">
                      <a:pos x="0" y="6"/>
                    </a:cxn>
                    <a:cxn ang="0">
                      <a:pos x="4" y="18"/>
                    </a:cxn>
                    <a:cxn ang="0">
                      <a:pos x="12" y="28"/>
                    </a:cxn>
                    <a:cxn ang="0">
                      <a:pos x="12" y="28"/>
                    </a:cxn>
                    <a:cxn ang="0">
                      <a:pos x="22" y="36"/>
                    </a:cxn>
                    <a:cxn ang="0">
                      <a:pos x="30" y="48"/>
                    </a:cxn>
                    <a:cxn ang="0">
                      <a:pos x="264" y="402"/>
                    </a:cxn>
                    <a:cxn ang="0">
                      <a:pos x="264" y="402"/>
                    </a:cxn>
                    <a:cxn ang="0">
                      <a:pos x="270" y="410"/>
                    </a:cxn>
                    <a:cxn ang="0">
                      <a:pos x="276" y="414"/>
                    </a:cxn>
                    <a:cxn ang="0">
                      <a:pos x="276" y="414"/>
                    </a:cxn>
                  </a:cxnLst>
                  <a:rect l="0" t="0" r="r" b="b"/>
                  <a:pathLst>
                    <a:path w="278" h="414">
                      <a:moveTo>
                        <a:pt x="276" y="414"/>
                      </a:moveTo>
                      <a:lnTo>
                        <a:pt x="276" y="414"/>
                      </a:lnTo>
                      <a:lnTo>
                        <a:pt x="278" y="414"/>
                      </a:lnTo>
                      <a:lnTo>
                        <a:pt x="278" y="412"/>
                      </a:lnTo>
                      <a:lnTo>
                        <a:pt x="278" y="412"/>
                      </a:lnTo>
                      <a:lnTo>
                        <a:pt x="270" y="396"/>
                      </a:lnTo>
                      <a:lnTo>
                        <a:pt x="54" y="60"/>
                      </a:lnTo>
                      <a:lnTo>
                        <a:pt x="54" y="60"/>
                      </a:lnTo>
                      <a:lnTo>
                        <a:pt x="38" y="32"/>
                      </a:lnTo>
                      <a:lnTo>
                        <a:pt x="36" y="28"/>
                      </a:lnTo>
                      <a:lnTo>
                        <a:pt x="36" y="28"/>
                      </a:lnTo>
                      <a:lnTo>
                        <a:pt x="26" y="14"/>
                      </a:lnTo>
                      <a:lnTo>
                        <a:pt x="14" y="4"/>
                      </a:lnTo>
                      <a:lnTo>
                        <a:pt x="10" y="2"/>
                      </a:lnTo>
                      <a:lnTo>
                        <a:pt x="10" y="2"/>
                      </a:lnTo>
                      <a:lnTo>
                        <a:pt x="6" y="0"/>
                      </a:lnTo>
                      <a:lnTo>
                        <a:pt x="2" y="0"/>
                      </a:lnTo>
                      <a:lnTo>
                        <a:pt x="0" y="2"/>
                      </a:lnTo>
                      <a:lnTo>
                        <a:pt x="0" y="6"/>
                      </a:lnTo>
                      <a:lnTo>
                        <a:pt x="0" y="6"/>
                      </a:lnTo>
                      <a:lnTo>
                        <a:pt x="4" y="18"/>
                      </a:lnTo>
                      <a:lnTo>
                        <a:pt x="12" y="28"/>
                      </a:lnTo>
                      <a:lnTo>
                        <a:pt x="12" y="28"/>
                      </a:lnTo>
                      <a:lnTo>
                        <a:pt x="22" y="36"/>
                      </a:lnTo>
                      <a:lnTo>
                        <a:pt x="30" y="48"/>
                      </a:lnTo>
                      <a:lnTo>
                        <a:pt x="264" y="402"/>
                      </a:lnTo>
                      <a:lnTo>
                        <a:pt x="264" y="402"/>
                      </a:lnTo>
                      <a:lnTo>
                        <a:pt x="270" y="410"/>
                      </a:lnTo>
                      <a:lnTo>
                        <a:pt x="276" y="414"/>
                      </a:lnTo>
                      <a:lnTo>
                        <a:pt x="276"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4" name="Freeform 73"/>
                <p:cNvSpPr>
                  <a:spLocks/>
                </p:cNvSpPr>
                <p:nvPr/>
              </p:nvSpPr>
              <p:spPr bwMode="auto">
                <a:xfrm>
                  <a:off x="2089150" y="4835525"/>
                  <a:ext cx="1588" cy="3175"/>
                </a:xfrm>
                <a:custGeom>
                  <a:avLst/>
                  <a:gdLst/>
                  <a:ahLst/>
                  <a:cxnLst>
                    <a:cxn ang="0">
                      <a:pos x="0" y="0"/>
                    </a:cxn>
                    <a:cxn ang="0">
                      <a:pos x="0" y="0"/>
                    </a:cxn>
                    <a:cxn ang="0">
                      <a:pos x="0" y="2"/>
                    </a:cxn>
                    <a:cxn ang="0">
                      <a:pos x="0" y="2"/>
                    </a:cxn>
                    <a:cxn ang="0">
                      <a:pos x="0" y="0"/>
                    </a:cxn>
                    <a:cxn ang="0">
                      <a:pos x="0" y="0"/>
                    </a:cxn>
                    <a:cxn ang="0">
                      <a:pos x="0" y="0"/>
                    </a:cxn>
                    <a:cxn ang="0">
                      <a:pos x="0" y="0"/>
                    </a:cxn>
                    <a:cxn ang="0">
                      <a:pos x="0" y="0"/>
                    </a:cxn>
                    <a:cxn ang="0">
                      <a:pos x="0" y="0"/>
                    </a:cxn>
                  </a:cxnLst>
                  <a:rect l="0" t="0" r="r" b="b"/>
                  <a:pathLst>
                    <a:path h="2">
                      <a:moveTo>
                        <a:pt x="0" y="0"/>
                      </a:moveTo>
                      <a:lnTo>
                        <a:pt x="0" y="0"/>
                      </a:lnTo>
                      <a:lnTo>
                        <a:pt x="0" y="2"/>
                      </a:lnTo>
                      <a:lnTo>
                        <a:pt x="0" y="2"/>
                      </a:lnTo>
                      <a:lnTo>
                        <a:pt x="0" y="0"/>
                      </a:lnTo>
                      <a:lnTo>
                        <a:pt x="0" y="0"/>
                      </a:lnTo>
                      <a:lnTo>
                        <a:pt x="0" y="0"/>
                      </a:lnTo>
                      <a:lnTo>
                        <a:pt x="0" y="0"/>
                      </a:ln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5" name="Freeform 74"/>
                <p:cNvSpPr>
                  <a:spLocks/>
                </p:cNvSpPr>
                <p:nvPr/>
              </p:nvSpPr>
              <p:spPr bwMode="auto">
                <a:xfrm>
                  <a:off x="2117725" y="4162425"/>
                  <a:ext cx="444500" cy="657225"/>
                </a:xfrm>
                <a:custGeom>
                  <a:avLst/>
                  <a:gdLst/>
                  <a:ahLst/>
                  <a:cxnLst>
                    <a:cxn ang="0">
                      <a:pos x="4" y="414"/>
                    </a:cxn>
                    <a:cxn ang="0">
                      <a:pos x="4" y="414"/>
                    </a:cxn>
                    <a:cxn ang="0">
                      <a:pos x="8" y="410"/>
                    </a:cxn>
                    <a:cxn ang="0">
                      <a:pos x="16" y="402"/>
                    </a:cxn>
                    <a:cxn ang="0">
                      <a:pos x="248" y="48"/>
                    </a:cxn>
                    <a:cxn ang="0">
                      <a:pos x="248" y="48"/>
                    </a:cxn>
                    <a:cxn ang="0">
                      <a:pos x="258" y="36"/>
                    </a:cxn>
                    <a:cxn ang="0">
                      <a:pos x="266" y="28"/>
                    </a:cxn>
                    <a:cxn ang="0">
                      <a:pos x="266" y="28"/>
                    </a:cxn>
                    <a:cxn ang="0">
                      <a:pos x="274" y="18"/>
                    </a:cxn>
                    <a:cxn ang="0">
                      <a:pos x="280" y="6"/>
                    </a:cxn>
                    <a:cxn ang="0">
                      <a:pos x="280" y="6"/>
                    </a:cxn>
                    <a:cxn ang="0">
                      <a:pos x="280" y="2"/>
                    </a:cxn>
                    <a:cxn ang="0">
                      <a:pos x="278" y="0"/>
                    </a:cxn>
                    <a:cxn ang="0">
                      <a:pos x="274" y="0"/>
                    </a:cxn>
                    <a:cxn ang="0">
                      <a:pos x="268" y="2"/>
                    </a:cxn>
                    <a:cxn ang="0">
                      <a:pos x="266" y="4"/>
                    </a:cxn>
                    <a:cxn ang="0">
                      <a:pos x="266" y="4"/>
                    </a:cxn>
                    <a:cxn ang="0">
                      <a:pos x="254" y="14"/>
                    </a:cxn>
                    <a:cxn ang="0">
                      <a:pos x="244" y="28"/>
                    </a:cxn>
                    <a:cxn ang="0">
                      <a:pos x="240" y="32"/>
                    </a:cxn>
                    <a:cxn ang="0">
                      <a:pos x="240" y="32"/>
                    </a:cxn>
                    <a:cxn ang="0">
                      <a:pos x="224" y="60"/>
                    </a:cxn>
                    <a:cxn ang="0">
                      <a:pos x="10" y="396"/>
                    </a:cxn>
                    <a:cxn ang="0">
                      <a:pos x="10" y="396"/>
                    </a:cxn>
                    <a:cxn ang="0">
                      <a:pos x="0" y="412"/>
                    </a:cxn>
                    <a:cxn ang="0">
                      <a:pos x="0" y="412"/>
                    </a:cxn>
                    <a:cxn ang="0">
                      <a:pos x="0" y="414"/>
                    </a:cxn>
                    <a:cxn ang="0">
                      <a:pos x="0" y="414"/>
                    </a:cxn>
                    <a:cxn ang="0">
                      <a:pos x="4" y="414"/>
                    </a:cxn>
                    <a:cxn ang="0">
                      <a:pos x="4" y="414"/>
                    </a:cxn>
                  </a:cxnLst>
                  <a:rect l="0" t="0" r="r" b="b"/>
                  <a:pathLst>
                    <a:path w="280" h="414">
                      <a:moveTo>
                        <a:pt x="4" y="414"/>
                      </a:moveTo>
                      <a:lnTo>
                        <a:pt x="4" y="414"/>
                      </a:lnTo>
                      <a:lnTo>
                        <a:pt x="8" y="410"/>
                      </a:lnTo>
                      <a:lnTo>
                        <a:pt x="16" y="402"/>
                      </a:lnTo>
                      <a:lnTo>
                        <a:pt x="248" y="48"/>
                      </a:lnTo>
                      <a:lnTo>
                        <a:pt x="248" y="48"/>
                      </a:lnTo>
                      <a:lnTo>
                        <a:pt x="258" y="36"/>
                      </a:lnTo>
                      <a:lnTo>
                        <a:pt x="266" y="28"/>
                      </a:lnTo>
                      <a:lnTo>
                        <a:pt x="266" y="28"/>
                      </a:lnTo>
                      <a:lnTo>
                        <a:pt x="274" y="18"/>
                      </a:lnTo>
                      <a:lnTo>
                        <a:pt x="280" y="6"/>
                      </a:lnTo>
                      <a:lnTo>
                        <a:pt x="280" y="6"/>
                      </a:lnTo>
                      <a:lnTo>
                        <a:pt x="280" y="2"/>
                      </a:lnTo>
                      <a:lnTo>
                        <a:pt x="278" y="0"/>
                      </a:lnTo>
                      <a:lnTo>
                        <a:pt x="274" y="0"/>
                      </a:lnTo>
                      <a:lnTo>
                        <a:pt x="268" y="2"/>
                      </a:lnTo>
                      <a:lnTo>
                        <a:pt x="266" y="4"/>
                      </a:lnTo>
                      <a:lnTo>
                        <a:pt x="266" y="4"/>
                      </a:lnTo>
                      <a:lnTo>
                        <a:pt x="254" y="14"/>
                      </a:lnTo>
                      <a:lnTo>
                        <a:pt x="244" y="28"/>
                      </a:lnTo>
                      <a:lnTo>
                        <a:pt x="240" y="32"/>
                      </a:lnTo>
                      <a:lnTo>
                        <a:pt x="240" y="32"/>
                      </a:lnTo>
                      <a:lnTo>
                        <a:pt x="224" y="60"/>
                      </a:lnTo>
                      <a:lnTo>
                        <a:pt x="10" y="396"/>
                      </a:lnTo>
                      <a:lnTo>
                        <a:pt x="10" y="396"/>
                      </a:lnTo>
                      <a:lnTo>
                        <a:pt x="0" y="412"/>
                      </a:lnTo>
                      <a:lnTo>
                        <a:pt x="0" y="412"/>
                      </a:lnTo>
                      <a:lnTo>
                        <a:pt x="0" y="414"/>
                      </a:lnTo>
                      <a:lnTo>
                        <a:pt x="0" y="414"/>
                      </a:lnTo>
                      <a:lnTo>
                        <a:pt x="4" y="414"/>
                      </a:lnTo>
                      <a:lnTo>
                        <a:pt x="4" y="4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6" name="Freeform 75"/>
                <p:cNvSpPr>
                  <a:spLocks noEditPoints="1"/>
                </p:cNvSpPr>
                <p:nvPr/>
              </p:nvSpPr>
              <p:spPr bwMode="auto">
                <a:xfrm rot="813286">
                  <a:off x="381000" y="3581400"/>
                  <a:ext cx="3435350" cy="2667000"/>
                </a:xfrm>
                <a:custGeom>
                  <a:avLst/>
                  <a:gdLst/>
                  <a:ahLst/>
                  <a:cxnLst>
                    <a:cxn ang="0">
                      <a:pos x="2160" y="44"/>
                    </a:cxn>
                    <a:cxn ang="0">
                      <a:pos x="2102" y="6"/>
                    </a:cxn>
                    <a:cxn ang="0">
                      <a:pos x="1752" y="118"/>
                    </a:cxn>
                    <a:cxn ang="0">
                      <a:pos x="1142" y="870"/>
                    </a:cxn>
                    <a:cxn ang="0">
                      <a:pos x="1126" y="832"/>
                    </a:cxn>
                    <a:cxn ang="0">
                      <a:pos x="1126" y="794"/>
                    </a:cxn>
                    <a:cxn ang="0">
                      <a:pos x="1100" y="780"/>
                    </a:cxn>
                    <a:cxn ang="0">
                      <a:pos x="1080" y="778"/>
                    </a:cxn>
                    <a:cxn ang="0">
                      <a:pos x="1068" y="788"/>
                    </a:cxn>
                    <a:cxn ang="0">
                      <a:pos x="1034" y="802"/>
                    </a:cxn>
                    <a:cxn ang="0">
                      <a:pos x="1024" y="846"/>
                    </a:cxn>
                    <a:cxn ang="0">
                      <a:pos x="690" y="370"/>
                    </a:cxn>
                    <a:cxn ang="0">
                      <a:pos x="118" y="0"/>
                    </a:cxn>
                    <a:cxn ang="0">
                      <a:pos x="32" y="18"/>
                    </a:cxn>
                    <a:cxn ang="0">
                      <a:pos x="2" y="64"/>
                    </a:cxn>
                    <a:cxn ang="0">
                      <a:pos x="108" y="686"/>
                    </a:cxn>
                    <a:cxn ang="0">
                      <a:pos x="348" y="952"/>
                    </a:cxn>
                    <a:cxn ang="0">
                      <a:pos x="504" y="1020"/>
                    </a:cxn>
                    <a:cxn ang="0">
                      <a:pos x="346" y="1198"/>
                    </a:cxn>
                    <a:cxn ang="0">
                      <a:pos x="330" y="1284"/>
                    </a:cxn>
                    <a:cxn ang="0">
                      <a:pos x="372" y="1442"/>
                    </a:cxn>
                    <a:cxn ang="0">
                      <a:pos x="406" y="1476"/>
                    </a:cxn>
                    <a:cxn ang="0">
                      <a:pos x="436" y="1500"/>
                    </a:cxn>
                    <a:cxn ang="0">
                      <a:pos x="478" y="1550"/>
                    </a:cxn>
                    <a:cxn ang="0">
                      <a:pos x="516" y="1562"/>
                    </a:cxn>
                    <a:cxn ang="0">
                      <a:pos x="558" y="1608"/>
                    </a:cxn>
                    <a:cxn ang="0">
                      <a:pos x="622" y="1636"/>
                    </a:cxn>
                    <a:cxn ang="0">
                      <a:pos x="708" y="1676"/>
                    </a:cxn>
                    <a:cxn ang="0">
                      <a:pos x="742" y="1660"/>
                    </a:cxn>
                    <a:cxn ang="0">
                      <a:pos x="836" y="1606"/>
                    </a:cxn>
                    <a:cxn ang="0">
                      <a:pos x="892" y="1528"/>
                    </a:cxn>
                    <a:cxn ang="0">
                      <a:pos x="1012" y="1188"/>
                    </a:cxn>
                    <a:cxn ang="0">
                      <a:pos x="1016" y="1342"/>
                    </a:cxn>
                    <a:cxn ang="0">
                      <a:pos x="1018" y="1494"/>
                    </a:cxn>
                    <a:cxn ang="0">
                      <a:pos x="1120" y="1598"/>
                    </a:cxn>
                    <a:cxn ang="0">
                      <a:pos x="1146" y="1430"/>
                    </a:cxn>
                    <a:cxn ang="0">
                      <a:pos x="1128" y="1158"/>
                    </a:cxn>
                    <a:cxn ang="0">
                      <a:pos x="1150" y="1176"/>
                    </a:cxn>
                    <a:cxn ang="0">
                      <a:pos x="1274" y="1528"/>
                    </a:cxn>
                    <a:cxn ang="0">
                      <a:pos x="1370" y="1646"/>
                    </a:cxn>
                    <a:cxn ang="0">
                      <a:pos x="1424" y="1660"/>
                    </a:cxn>
                    <a:cxn ang="0">
                      <a:pos x="1458" y="1676"/>
                    </a:cxn>
                    <a:cxn ang="0">
                      <a:pos x="1544" y="1636"/>
                    </a:cxn>
                    <a:cxn ang="0">
                      <a:pos x="1608" y="1608"/>
                    </a:cxn>
                    <a:cxn ang="0">
                      <a:pos x="1650" y="1562"/>
                    </a:cxn>
                    <a:cxn ang="0">
                      <a:pos x="1688" y="1550"/>
                    </a:cxn>
                    <a:cxn ang="0">
                      <a:pos x="1730" y="1500"/>
                    </a:cxn>
                    <a:cxn ang="0">
                      <a:pos x="1760" y="1476"/>
                    </a:cxn>
                    <a:cxn ang="0">
                      <a:pos x="1794" y="1442"/>
                    </a:cxn>
                    <a:cxn ang="0">
                      <a:pos x="1836" y="1284"/>
                    </a:cxn>
                    <a:cxn ang="0">
                      <a:pos x="1820" y="1198"/>
                    </a:cxn>
                    <a:cxn ang="0">
                      <a:pos x="1662" y="1020"/>
                    </a:cxn>
                    <a:cxn ang="0">
                      <a:pos x="1882" y="942"/>
                    </a:cxn>
                    <a:cxn ang="0">
                      <a:pos x="2086" y="544"/>
                    </a:cxn>
                    <a:cxn ang="0">
                      <a:pos x="1076" y="792"/>
                    </a:cxn>
                  </a:cxnLst>
                  <a:rect l="0" t="0" r="r" b="b"/>
                  <a:pathLst>
                    <a:path w="2164" h="1680">
                      <a:moveTo>
                        <a:pt x="2162" y="70"/>
                      </a:moveTo>
                      <a:lnTo>
                        <a:pt x="2162" y="70"/>
                      </a:lnTo>
                      <a:lnTo>
                        <a:pt x="2164" y="64"/>
                      </a:lnTo>
                      <a:lnTo>
                        <a:pt x="2164" y="60"/>
                      </a:lnTo>
                      <a:lnTo>
                        <a:pt x="2164" y="52"/>
                      </a:lnTo>
                      <a:lnTo>
                        <a:pt x="2160" y="44"/>
                      </a:lnTo>
                      <a:lnTo>
                        <a:pt x="2156" y="36"/>
                      </a:lnTo>
                      <a:lnTo>
                        <a:pt x="2146" y="28"/>
                      </a:lnTo>
                      <a:lnTo>
                        <a:pt x="2134" y="18"/>
                      </a:lnTo>
                      <a:lnTo>
                        <a:pt x="2134" y="18"/>
                      </a:lnTo>
                      <a:lnTo>
                        <a:pt x="2118" y="12"/>
                      </a:lnTo>
                      <a:lnTo>
                        <a:pt x="2102" y="6"/>
                      </a:lnTo>
                      <a:lnTo>
                        <a:pt x="2086" y="4"/>
                      </a:lnTo>
                      <a:lnTo>
                        <a:pt x="2072" y="2"/>
                      </a:lnTo>
                      <a:lnTo>
                        <a:pt x="2048" y="0"/>
                      </a:lnTo>
                      <a:lnTo>
                        <a:pt x="2038" y="0"/>
                      </a:lnTo>
                      <a:lnTo>
                        <a:pt x="1904" y="40"/>
                      </a:lnTo>
                      <a:lnTo>
                        <a:pt x="1752" y="118"/>
                      </a:lnTo>
                      <a:lnTo>
                        <a:pt x="1598" y="244"/>
                      </a:lnTo>
                      <a:lnTo>
                        <a:pt x="1476" y="370"/>
                      </a:lnTo>
                      <a:lnTo>
                        <a:pt x="1312" y="580"/>
                      </a:lnTo>
                      <a:lnTo>
                        <a:pt x="1216" y="732"/>
                      </a:lnTo>
                      <a:lnTo>
                        <a:pt x="1160" y="836"/>
                      </a:lnTo>
                      <a:lnTo>
                        <a:pt x="1142" y="870"/>
                      </a:lnTo>
                      <a:lnTo>
                        <a:pt x="1142" y="870"/>
                      </a:lnTo>
                      <a:lnTo>
                        <a:pt x="1142" y="860"/>
                      </a:lnTo>
                      <a:lnTo>
                        <a:pt x="1142" y="860"/>
                      </a:lnTo>
                      <a:lnTo>
                        <a:pt x="1142" y="856"/>
                      </a:lnTo>
                      <a:lnTo>
                        <a:pt x="1138" y="848"/>
                      </a:lnTo>
                      <a:lnTo>
                        <a:pt x="1126" y="832"/>
                      </a:lnTo>
                      <a:lnTo>
                        <a:pt x="1126" y="832"/>
                      </a:lnTo>
                      <a:lnTo>
                        <a:pt x="1132" y="822"/>
                      </a:lnTo>
                      <a:lnTo>
                        <a:pt x="1134" y="812"/>
                      </a:lnTo>
                      <a:lnTo>
                        <a:pt x="1134" y="812"/>
                      </a:lnTo>
                      <a:lnTo>
                        <a:pt x="1132" y="802"/>
                      </a:lnTo>
                      <a:lnTo>
                        <a:pt x="1126" y="794"/>
                      </a:lnTo>
                      <a:lnTo>
                        <a:pt x="1118" y="788"/>
                      </a:lnTo>
                      <a:lnTo>
                        <a:pt x="1108" y="786"/>
                      </a:lnTo>
                      <a:lnTo>
                        <a:pt x="1108" y="786"/>
                      </a:lnTo>
                      <a:lnTo>
                        <a:pt x="1104" y="786"/>
                      </a:lnTo>
                      <a:lnTo>
                        <a:pt x="1108" y="780"/>
                      </a:lnTo>
                      <a:lnTo>
                        <a:pt x="1100" y="780"/>
                      </a:lnTo>
                      <a:lnTo>
                        <a:pt x="1094" y="780"/>
                      </a:lnTo>
                      <a:lnTo>
                        <a:pt x="1094" y="780"/>
                      </a:lnTo>
                      <a:lnTo>
                        <a:pt x="1086" y="774"/>
                      </a:lnTo>
                      <a:lnTo>
                        <a:pt x="1086" y="776"/>
                      </a:lnTo>
                      <a:lnTo>
                        <a:pt x="1084" y="774"/>
                      </a:lnTo>
                      <a:lnTo>
                        <a:pt x="1080" y="778"/>
                      </a:lnTo>
                      <a:lnTo>
                        <a:pt x="1074" y="776"/>
                      </a:lnTo>
                      <a:lnTo>
                        <a:pt x="1074" y="780"/>
                      </a:lnTo>
                      <a:lnTo>
                        <a:pt x="1068" y="780"/>
                      </a:lnTo>
                      <a:lnTo>
                        <a:pt x="1064" y="780"/>
                      </a:lnTo>
                      <a:lnTo>
                        <a:pt x="1068" y="788"/>
                      </a:lnTo>
                      <a:lnTo>
                        <a:pt x="1068" y="788"/>
                      </a:lnTo>
                      <a:lnTo>
                        <a:pt x="1068" y="788"/>
                      </a:lnTo>
                      <a:lnTo>
                        <a:pt x="1058" y="786"/>
                      </a:lnTo>
                      <a:lnTo>
                        <a:pt x="1058" y="786"/>
                      </a:lnTo>
                      <a:lnTo>
                        <a:pt x="1048" y="788"/>
                      </a:lnTo>
                      <a:lnTo>
                        <a:pt x="1040" y="794"/>
                      </a:lnTo>
                      <a:lnTo>
                        <a:pt x="1034" y="802"/>
                      </a:lnTo>
                      <a:lnTo>
                        <a:pt x="1032" y="812"/>
                      </a:lnTo>
                      <a:lnTo>
                        <a:pt x="1032" y="812"/>
                      </a:lnTo>
                      <a:lnTo>
                        <a:pt x="1034" y="820"/>
                      </a:lnTo>
                      <a:lnTo>
                        <a:pt x="1036" y="828"/>
                      </a:lnTo>
                      <a:lnTo>
                        <a:pt x="1036" y="828"/>
                      </a:lnTo>
                      <a:lnTo>
                        <a:pt x="1024" y="846"/>
                      </a:lnTo>
                      <a:lnTo>
                        <a:pt x="1020" y="854"/>
                      </a:lnTo>
                      <a:lnTo>
                        <a:pt x="1018" y="860"/>
                      </a:lnTo>
                      <a:lnTo>
                        <a:pt x="1006" y="836"/>
                      </a:lnTo>
                      <a:lnTo>
                        <a:pt x="950" y="732"/>
                      </a:lnTo>
                      <a:lnTo>
                        <a:pt x="854" y="580"/>
                      </a:lnTo>
                      <a:lnTo>
                        <a:pt x="690" y="370"/>
                      </a:lnTo>
                      <a:lnTo>
                        <a:pt x="568" y="244"/>
                      </a:lnTo>
                      <a:lnTo>
                        <a:pt x="412" y="118"/>
                      </a:lnTo>
                      <a:lnTo>
                        <a:pt x="262" y="40"/>
                      </a:lnTo>
                      <a:lnTo>
                        <a:pt x="128" y="0"/>
                      </a:lnTo>
                      <a:lnTo>
                        <a:pt x="128" y="0"/>
                      </a:lnTo>
                      <a:lnTo>
                        <a:pt x="118" y="0"/>
                      </a:lnTo>
                      <a:lnTo>
                        <a:pt x="94" y="2"/>
                      </a:lnTo>
                      <a:lnTo>
                        <a:pt x="80" y="4"/>
                      </a:lnTo>
                      <a:lnTo>
                        <a:pt x="64" y="6"/>
                      </a:lnTo>
                      <a:lnTo>
                        <a:pt x="48" y="12"/>
                      </a:lnTo>
                      <a:lnTo>
                        <a:pt x="32" y="18"/>
                      </a:lnTo>
                      <a:lnTo>
                        <a:pt x="32" y="18"/>
                      </a:lnTo>
                      <a:lnTo>
                        <a:pt x="20" y="28"/>
                      </a:lnTo>
                      <a:lnTo>
                        <a:pt x="10" y="36"/>
                      </a:lnTo>
                      <a:lnTo>
                        <a:pt x="6" y="44"/>
                      </a:lnTo>
                      <a:lnTo>
                        <a:pt x="2" y="52"/>
                      </a:lnTo>
                      <a:lnTo>
                        <a:pt x="2" y="60"/>
                      </a:lnTo>
                      <a:lnTo>
                        <a:pt x="2" y="64"/>
                      </a:lnTo>
                      <a:lnTo>
                        <a:pt x="4" y="70"/>
                      </a:lnTo>
                      <a:lnTo>
                        <a:pt x="0" y="114"/>
                      </a:lnTo>
                      <a:lnTo>
                        <a:pt x="12" y="226"/>
                      </a:lnTo>
                      <a:lnTo>
                        <a:pt x="58" y="452"/>
                      </a:lnTo>
                      <a:lnTo>
                        <a:pt x="80" y="544"/>
                      </a:lnTo>
                      <a:lnTo>
                        <a:pt x="108" y="686"/>
                      </a:lnTo>
                      <a:lnTo>
                        <a:pt x="122" y="734"/>
                      </a:lnTo>
                      <a:lnTo>
                        <a:pt x="154" y="810"/>
                      </a:lnTo>
                      <a:lnTo>
                        <a:pt x="196" y="876"/>
                      </a:lnTo>
                      <a:lnTo>
                        <a:pt x="240" y="918"/>
                      </a:lnTo>
                      <a:lnTo>
                        <a:pt x="284" y="942"/>
                      </a:lnTo>
                      <a:lnTo>
                        <a:pt x="348" y="952"/>
                      </a:lnTo>
                      <a:lnTo>
                        <a:pt x="410" y="960"/>
                      </a:lnTo>
                      <a:lnTo>
                        <a:pt x="622" y="978"/>
                      </a:lnTo>
                      <a:lnTo>
                        <a:pt x="622" y="978"/>
                      </a:lnTo>
                      <a:lnTo>
                        <a:pt x="580" y="992"/>
                      </a:lnTo>
                      <a:lnTo>
                        <a:pt x="538" y="1006"/>
                      </a:lnTo>
                      <a:lnTo>
                        <a:pt x="504" y="1020"/>
                      </a:lnTo>
                      <a:lnTo>
                        <a:pt x="486" y="1028"/>
                      </a:lnTo>
                      <a:lnTo>
                        <a:pt x="486" y="1028"/>
                      </a:lnTo>
                      <a:lnTo>
                        <a:pt x="444" y="1066"/>
                      </a:lnTo>
                      <a:lnTo>
                        <a:pt x="410" y="1098"/>
                      </a:lnTo>
                      <a:lnTo>
                        <a:pt x="346" y="1198"/>
                      </a:lnTo>
                      <a:lnTo>
                        <a:pt x="346" y="1198"/>
                      </a:lnTo>
                      <a:lnTo>
                        <a:pt x="338" y="1222"/>
                      </a:lnTo>
                      <a:lnTo>
                        <a:pt x="330" y="1242"/>
                      </a:lnTo>
                      <a:lnTo>
                        <a:pt x="326" y="1256"/>
                      </a:lnTo>
                      <a:lnTo>
                        <a:pt x="326" y="1256"/>
                      </a:lnTo>
                      <a:lnTo>
                        <a:pt x="326" y="1270"/>
                      </a:lnTo>
                      <a:lnTo>
                        <a:pt x="330" y="1284"/>
                      </a:lnTo>
                      <a:lnTo>
                        <a:pt x="334" y="1302"/>
                      </a:lnTo>
                      <a:lnTo>
                        <a:pt x="334" y="1346"/>
                      </a:lnTo>
                      <a:lnTo>
                        <a:pt x="358" y="1386"/>
                      </a:lnTo>
                      <a:lnTo>
                        <a:pt x="370" y="1438"/>
                      </a:lnTo>
                      <a:lnTo>
                        <a:pt x="370" y="1438"/>
                      </a:lnTo>
                      <a:lnTo>
                        <a:pt x="372" y="1442"/>
                      </a:lnTo>
                      <a:lnTo>
                        <a:pt x="376" y="1454"/>
                      </a:lnTo>
                      <a:lnTo>
                        <a:pt x="380" y="1460"/>
                      </a:lnTo>
                      <a:lnTo>
                        <a:pt x="386" y="1466"/>
                      </a:lnTo>
                      <a:lnTo>
                        <a:pt x="396" y="1472"/>
                      </a:lnTo>
                      <a:lnTo>
                        <a:pt x="406" y="1476"/>
                      </a:lnTo>
                      <a:lnTo>
                        <a:pt x="406" y="1476"/>
                      </a:lnTo>
                      <a:lnTo>
                        <a:pt x="418" y="1480"/>
                      </a:lnTo>
                      <a:lnTo>
                        <a:pt x="424" y="1484"/>
                      </a:lnTo>
                      <a:lnTo>
                        <a:pt x="430" y="1488"/>
                      </a:lnTo>
                      <a:lnTo>
                        <a:pt x="434" y="1492"/>
                      </a:lnTo>
                      <a:lnTo>
                        <a:pt x="436" y="1498"/>
                      </a:lnTo>
                      <a:lnTo>
                        <a:pt x="436" y="1500"/>
                      </a:lnTo>
                      <a:lnTo>
                        <a:pt x="436" y="1500"/>
                      </a:lnTo>
                      <a:lnTo>
                        <a:pt x="444" y="1514"/>
                      </a:lnTo>
                      <a:lnTo>
                        <a:pt x="458" y="1534"/>
                      </a:lnTo>
                      <a:lnTo>
                        <a:pt x="458" y="1534"/>
                      </a:lnTo>
                      <a:lnTo>
                        <a:pt x="466" y="1540"/>
                      </a:lnTo>
                      <a:lnTo>
                        <a:pt x="478" y="1550"/>
                      </a:lnTo>
                      <a:lnTo>
                        <a:pt x="490" y="1556"/>
                      </a:lnTo>
                      <a:lnTo>
                        <a:pt x="498" y="1558"/>
                      </a:lnTo>
                      <a:lnTo>
                        <a:pt x="504" y="1558"/>
                      </a:lnTo>
                      <a:lnTo>
                        <a:pt x="504" y="1558"/>
                      </a:lnTo>
                      <a:lnTo>
                        <a:pt x="510" y="1558"/>
                      </a:lnTo>
                      <a:lnTo>
                        <a:pt x="516" y="1562"/>
                      </a:lnTo>
                      <a:lnTo>
                        <a:pt x="528" y="1572"/>
                      </a:lnTo>
                      <a:lnTo>
                        <a:pt x="536" y="1582"/>
                      </a:lnTo>
                      <a:lnTo>
                        <a:pt x="540" y="1588"/>
                      </a:lnTo>
                      <a:lnTo>
                        <a:pt x="540" y="1588"/>
                      </a:lnTo>
                      <a:lnTo>
                        <a:pt x="548" y="1598"/>
                      </a:lnTo>
                      <a:lnTo>
                        <a:pt x="558" y="1608"/>
                      </a:lnTo>
                      <a:lnTo>
                        <a:pt x="564" y="1612"/>
                      </a:lnTo>
                      <a:lnTo>
                        <a:pt x="570" y="1614"/>
                      </a:lnTo>
                      <a:lnTo>
                        <a:pt x="570" y="1614"/>
                      </a:lnTo>
                      <a:lnTo>
                        <a:pt x="586" y="1618"/>
                      </a:lnTo>
                      <a:lnTo>
                        <a:pt x="602" y="1626"/>
                      </a:lnTo>
                      <a:lnTo>
                        <a:pt x="622" y="1636"/>
                      </a:lnTo>
                      <a:lnTo>
                        <a:pt x="648" y="1656"/>
                      </a:lnTo>
                      <a:lnTo>
                        <a:pt x="676" y="1678"/>
                      </a:lnTo>
                      <a:lnTo>
                        <a:pt x="676" y="1678"/>
                      </a:lnTo>
                      <a:lnTo>
                        <a:pt x="682" y="1678"/>
                      </a:lnTo>
                      <a:lnTo>
                        <a:pt x="694" y="1680"/>
                      </a:lnTo>
                      <a:lnTo>
                        <a:pt x="708" y="1676"/>
                      </a:lnTo>
                      <a:lnTo>
                        <a:pt x="716" y="1674"/>
                      </a:lnTo>
                      <a:lnTo>
                        <a:pt x="724" y="1670"/>
                      </a:lnTo>
                      <a:lnTo>
                        <a:pt x="724" y="1670"/>
                      </a:lnTo>
                      <a:lnTo>
                        <a:pt x="730" y="1664"/>
                      </a:lnTo>
                      <a:lnTo>
                        <a:pt x="736" y="1662"/>
                      </a:lnTo>
                      <a:lnTo>
                        <a:pt x="742" y="1660"/>
                      </a:lnTo>
                      <a:lnTo>
                        <a:pt x="746" y="1660"/>
                      </a:lnTo>
                      <a:lnTo>
                        <a:pt x="754" y="1664"/>
                      </a:lnTo>
                      <a:lnTo>
                        <a:pt x="756" y="1664"/>
                      </a:lnTo>
                      <a:lnTo>
                        <a:pt x="772" y="1662"/>
                      </a:lnTo>
                      <a:lnTo>
                        <a:pt x="796" y="1646"/>
                      </a:lnTo>
                      <a:lnTo>
                        <a:pt x="836" y="1606"/>
                      </a:lnTo>
                      <a:lnTo>
                        <a:pt x="836" y="1606"/>
                      </a:lnTo>
                      <a:lnTo>
                        <a:pt x="840" y="1602"/>
                      </a:lnTo>
                      <a:lnTo>
                        <a:pt x="852" y="1588"/>
                      </a:lnTo>
                      <a:lnTo>
                        <a:pt x="870" y="1564"/>
                      </a:lnTo>
                      <a:lnTo>
                        <a:pt x="892" y="1528"/>
                      </a:lnTo>
                      <a:lnTo>
                        <a:pt x="892" y="1528"/>
                      </a:lnTo>
                      <a:lnTo>
                        <a:pt x="914" y="1478"/>
                      </a:lnTo>
                      <a:lnTo>
                        <a:pt x="938" y="1424"/>
                      </a:lnTo>
                      <a:lnTo>
                        <a:pt x="964" y="1362"/>
                      </a:lnTo>
                      <a:lnTo>
                        <a:pt x="964" y="1362"/>
                      </a:lnTo>
                      <a:lnTo>
                        <a:pt x="988" y="1268"/>
                      </a:lnTo>
                      <a:lnTo>
                        <a:pt x="1012" y="1188"/>
                      </a:lnTo>
                      <a:lnTo>
                        <a:pt x="1034" y="1116"/>
                      </a:lnTo>
                      <a:lnTo>
                        <a:pt x="1032" y="1158"/>
                      </a:lnTo>
                      <a:lnTo>
                        <a:pt x="1024" y="1232"/>
                      </a:lnTo>
                      <a:lnTo>
                        <a:pt x="1026" y="1256"/>
                      </a:lnTo>
                      <a:lnTo>
                        <a:pt x="1016" y="1290"/>
                      </a:lnTo>
                      <a:lnTo>
                        <a:pt x="1016" y="1342"/>
                      </a:lnTo>
                      <a:lnTo>
                        <a:pt x="1016" y="1356"/>
                      </a:lnTo>
                      <a:lnTo>
                        <a:pt x="1016" y="1430"/>
                      </a:lnTo>
                      <a:lnTo>
                        <a:pt x="1026" y="1436"/>
                      </a:lnTo>
                      <a:lnTo>
                        <a:pt x="1026" y="1446"/>
                      </a:lnTo>
                      <a:lnTo>
                        <a:pt x="1016" y="1458"/>
                      </a:lnTo>
                      <a:lnTo>
                        <a:pt x="1018" y="1494"/>
                      </a:lnTo>
                      <a:lnTo>
                        <a:pt x="1018" y="1552"/>
                      </a:lnTo>
                      <a:lnTo>
                        <a:pt x="1040" y="1598"/>
                      </a:lnTo>
                      <a:lnTo>
                        <a:pt x="1076" y="1628"/>
                      </a:lnTo>
                      <a:lnTo>
                        <a:pt x="1080" y="1596"/>
                      </a:lnTo>
                      <a:lnTo>
                        <a:pt x="1084" y="1628"/>
                      </a:lnTo>
                      <a:lnTo>
                        <a:pt x="1120" y="1598"/>
                      </a:lnTo>
                      <a:lnTo>
                        <a:pt x="1142" y="1552"/>
                      </a:lnTo>
                      <a:lnTo>
                        <a:pt x="1142" y="1494"/>
                      </a:lnTo>
                      <a:lnTo>
                        <a:pt x="1146" y="1458"/>
                      </a:lnTo>
                      <a:lnTo>
                        <a:pt x="1134" y="1446"/>
                      </a:lnTo>
                      <a:lnTo>
                        <a:pt x="1134" y="1436"/>
                      </a:lnTo>
                      <a:lnTo>
                        <a:pt x="1146" y="1430"/>
                      </a:lnTo>
                      <a:lnTo>
                        <a:pt x="1146" y="1356"/>
                      </a:lnTo>
                      <a:lnTo>
                        <a:pt x="1146" y="1342"/>
                      </a:lnTo>
                      <a:lnTo>
                        <a:pt x="1146" y="1290"/>
                      </a:lnTo>
                      <a:lnTo>
                        <a:pt x="1134" y="1256"/>
                      </a:lnTo>
                      <a:lnTo>
                        <a:pt x="1136" y="1232"/>
                      </a:lnTo>
                      <a:lnTo>
                        <a:pt x="1128" y="1158"/>
                      </a:lnTo>
                      <a:lnTo>
                        <a:pt x="1126" y="1116"/>
                      </a:lnTo>
                      <a:lnTo>
                        <a:pt x="1126" y="1116"/>
                      </a:lnTo>
                      <a:lnTo>
                        <a:pt x="1126" y="1106"/>
                      </a:lnTo>
                      <a:lnTo>
                        <a:pt x="1126" y="1106"/>
                      </a:lnTo>
                      <a:lnTo>
                        <a:pt x="1138" y="1136"/>
                      </a:lnTo>
                      <a:lnTo>
                        <a:pt x="1150" y="1176"/>
                      </a:lnTo>
                      <a:lnTo>
                        <a:pt x="1174" y="1260"/>
                      </a:lnTo>
                      <a:lnTo>
                        <a:pt x="1202" y="1362"/>
                      </a:lnTo>
                      <a:lnTo>
                        <a:pt x="1202" y="1362"/>
                      </a:lnTo>
                      <a:lnTo>
                        <a:pt x="1228" y="1424"/>
                      </a:lnTo>
                      <a:lnTo>
                        <a:pt x="1250" y="1478"/>
                      </a:lnTo>
                      <a:lnTo>
                        <a:pt x="1274" y="1528"/>
                      </a:lnTo>
                      <a:lnTo>
                        <a:pt x="1274" y="1528"/>
                      </a:lnTo>
                      <a:lnTo>
                        <a:pt x="1296" y="1564"/>
                      </a:lnTo>
                      <a:lnTo>
                        <a:pt x="1312" y="1588"/>
                      </a:lnTo>
                      <a:lnTo>
                        <a:pt x="1326" y="1602"/>
                      </a:lnTo>
                      <a:lnTo>
                        <a:pt x="1330" y="1606"/>
                      </a:lnTo>
                      <a:lnTo>
                        <a:pt x="1370" y="1646"/>
                      </a:lnTo>
                      <a:lnTo>
                        <a:pt x="1394" y="1662"/>
                      </a:lnTo>
                      <a:lnTo>
                        <a:pt x="1410" y="1664"/>
                      </a:lnTo>
                      <a:lnTo>
                        <a:pt x="1410" y="1664"/>
                      </a:lnTo>
                      <a:lnTo>
                        <a:pt x="1412" y="1664"/>
                      </a:lnTo>
                      <a:lnTo>
                        <a:pt x="1420" y="1660"/>
                      </a:lnTo>
                      <a:lnTo>
                        <a:pt x="1424" y="1660"/>
                      </a:lnTo>
                      <a:lnTo>
                        <a:pt x="1430" y="1662"/>
                      </a:lnTo>
                      <a:lnTo>
                        <a:pt x="1436" y="1664"/>
                      </a:lnTo>
                      <a:lnTo>
                        <a:pt x="1442" y="1670"/>
                      </a:lnTo>
                      <a:lnTo>
                        <a:pt x="1442" y="1670"/>
                      </a:lnTo>
                      <a:lnTo>
                        <a:pt x="1450" y="1674"/>
                      </a:lnTo>
                      <a:lnTo>
                        <a:pt x="1458" y="1676"/>
                      </a:lnTo>
                      <a:lnTo>
                        <a:pt x="1472" y="1680"/>
                      </a:lnTo>
                      <a:lnTo>
                        <a:pt x="1484" y="1678"/>
                      </a:lnTo>
                      <a:lnTo>
                        <a:pt x="1490" y="1678"/>
                      </a:lnTo>
                      <a:lnTo>
                        <a:pt x="1518" y="1656"/>
                      </a:lnTo>
                      <a:lnTo>
                        <a:pt x="1544" y="1636"/>
                      </a:lnTo>
                      <a:lnTo>
                        <a:pt x="1544" y="1636"/>
                      </a:lnTo>
                      <a:lnTo>
                        <a:pt x="1564" y="1626"/>
                      </a:lnTo>
                      <a:lnTo>
                        <a:pt x="1580" y="1618"/>
                      </a:lnTo>
                      <a:lnTo>
                        <a:pt x="1596" y="1614"/>
                      </a:lnTo>
                      <a:lnTo>
                        <a:pt x="1596" y="1614"/>
                      </a:lnTo>
                      <a:lnTo>
                        <a:pt x="1602" y="1612"/>
                      </a:lnTo>
                      <a:lnTo>
                        <a:pt x="1608" y="1608"/>
                      </a:lnTo>
                      <a:lnTo>
                        <a:pt x="1618" y="1598"/>
                      </a:lnTo>
                      <a:lnTo>
                        <a:pt x="1626" y="1588"/>
                      </a:lnTo>
                      <a:lnTo>
                        <a:pt x="1626" y="1588"/>
                      </a:lnTo>
                      <a:lnTo>
                        <a:pt x="1630" y="1582"/>
                      </a:lnTo>
                      <a:lnTo>
                        <a:pt x="1638" y="1572"/>
                      </a:lnTo>
                      <a:lnTo>
                        <a:pt x="1650" y="1562"/>
                      </a:lnTo>
                      <a:lnTo>
                        <a:pt x="1656" y="1558"/>
                      </a:lnTo>
                      <a:lnTo>
                        <a:pt x="1662" y="1558"/>
                      </a:lnTo>
                      <a:lnTo>
                        <a:pt x="1662" y="1558"/>
                      </a:lnTo>
                      <a:lnTo>
                        <a:pt x="1668" y="1558"/>
                      </a:lnTo>
                      <a:lnTo>
                        <a:pt x="1674" y="1556"/>
                      </a:lnTo>
                      <a:lnTo>
                        <a:pt x="1688" y="1550"/>
                      </a:lnTo>
                      <a:lnTo>
                        <a:pt x="1700" y="1540"/>
                      </a:lnTo>
                      <a:lnTo>
                        <a:pt x="1708" y="1534"/>
                      </a:lnTo>
                      <a:lnTo>
                        <a:pt x="1708" y="1534"/>
                      </a:lnTo>
                      <a:lnTo>
                        <a:pt x="1722" y="1514"/>
                      </a:lnTo>
                      <a:lnTo>
                        <a:pt x="1730" y="1500"/>
                      </a:lnTo>
                      <a:lnTo>
                        <a:pt x="1730" y="1500"/>
                      </a:lnTo>
                      <a:lnTo>
                        <a:pt x="1730" y="1498"/>
                      </a:lnTo>
                      <a:lnTo>
                        <a:pt x="1732" y="1492"/>
                      </a:lnTo>
                      <a:lnTo>
                        <a:pt x="1736" y="1488"/>
                      </a:lnTo>
                      <a:lnTo>
                        <a:pt x="1740" y="1484"/>
                      </a:lnTo>
                      <a:lnTo>
                        <a:pt x="1748" y="1480"/>
                      </a:lnTo>
                      <a:lnTo>
                        <a:pt x="1760" y="1476"/>
                      </a:lnTo>
                      <a:lnTo>
                        <a:pt x="1760" y="1476"/>
                      </a:lnTo>
                      <a:lnTo>
                        <a:pt x="1770" y="1472"/>
                      </a:lnTo>
                      <a:lnTo>
                        <a:pt x="1780" y="1466"/>
                      </a:lnTo>
                      <a:lnTo>
                        <a:pt x="1786" y="1460"/>
                      </a:lnTo>
                      <a:lnTo>
                        <a:pt x="1790" y="1454"/>
                      </a:lnTo>
                      <a:lnTo>
                        <a:pt x="1794" y="1442"/>
                      </a:lnTo>
                      <a:lnTo>
                        <a:pt x="1794" y="1438"/>
                      </a:lnTo>
                      <a:lnTo>
                        <a:pt x="1808" y="1386"/>
                      </a:lnTo>
                      <a:lnTo>
                        <a:pt x="1832" y="1346"/>
                      </a:lnTo>
                      <a:lnTo>
                        <a:pt x="1832" y="1302"/>
                      </a:lnTo>
                      <a:lnTo>
                        <a:pt x="1832" y="1302"/>
                      </a:lnTo>
                      <a:lnTo>
                        <a:pt x="1836" y="1284"/>
                      </a:lnTo>
                      <a:lnTo>
                        <a:pt x="1840" y="1270"/>
                      </a:lnTo>
                      <a:lnTo>
                        <a:pt x="1840" y="1256"/>
                      </a:lnTo>
                      <a:lnTo>
                        <a:pt x="1840" y="1256"/>
                      </a:lnTo>
                      <a:lnTo>
                        <a:pt x="1836" y="1242"/>
                      </a:lnTo>
                      <a:lnTo>
                        <a:pt x="1828" y="1222"/>
                      </a:lnTo>
                      <a:lnTo>
                        <a:pt x="1820" y="1198"/>
                      </a:lnTo>
                      <a:lnTo>
                        <a:pt x="1756" y="1098"/>
                      </a:lnTo>
                      <a:lnTo>
                        <a:pt x="1756" y="1098"/>
                      </a:lnTo>
                      <a:lnTo>
                        <a:pt x="1722" y="1066"/>
                      </a:lnTo>
                      <a:lnTo>
                        <a:pt x="1680" y="1028"/>
                      </a:lnTo>
                      <a:lnTo>
                        <a:pt x="1680" y="1028"/>
                      </a:lnTo>
                      <a:lnTo>
                        <a:pt x="1662" y="1020"/>
                      </a:lnTo>
                      <a:lnTo>
                        <a:pt x="1628" y="1006"/>
                      </a:lnTo>
                      <a:lnTo>
                        <a:pt x="1586" y="992"/>
                      </a:lnTo>
                      <a:lnTo>
                        <a:pt x="1544" y="978"/>
                      </a:lnTo>
                      <a:lnTo>
                        <a:pt x="1756" y="960"/>
                      </a:lnTo>
                      <a:lnTo>
                        <a:pt x="1818" y="952"/>
                      </a:lnTo>
                      <a:lnTo>
                        <a:pt x="1882" y="942"/>
                      </a:lnTo>
                      <a:lnTo>
                        <a:pt x="1926" y="918"/>
                      </a:lnTo>
                      <a:lnTo>
                        <a:pt x="1970" y="876"/>
                      </a:lnTo>
                      <a:lnTo>
                        <a:pt x="2012" y="810"/>
                      </a:lnTo>
                      <a:lnTo>
                        <a:pt x="2044" y="734"/>
                      </a:lnTo>
                      <a:lnTo>
                        <a:pt x="2058" y="686"/>
                      </a:lnTo>
                      <a:lnTo>
                        <a:pt x="2086" y="544"/>
                      </a:lnTo>
                      <a:lnTo>
                        <a:pt x="2108" y="452"/>
                      </a:lnTo>
                      <a:lnTo>
                        <a:pt x="2154" y="226"/>
                      </a:lnTo>
                      <a:lnTo>
                        <a:pt x="2164" y="114"/>
                      </a:lnTo>
                      <a:lnTo>
                        <a:pt x="2162" y="70"/>
                      </a:lnTo>
                      <a:close/>
                      <a:moveTo>
                        <a:pt x="1076" y="792"/>
                      </a:moveTo>
                      <a:lnTo>
                        <a:pt x="1076" y="792"/>
                      </a:lnTo>
                      <a:lnTo>
                        <a:pt x="1076" y="790"/>
                      </a:lnTo>
                      <a:lnTo>
                        <a:pt x="1076" y="790"/>
                      </a:lnTo>
                      <a:lnTo>
                        <a:pt x="1076" y="792"/>
                      </a:lnTo>
                      <a:close/>
                    </a:path>
                  </a:pathLst>
                </a:custGeom>
                <a:solidFill>
                  <a:schemeClr val="bg2">
                    <a:lumMod val="60000"/>
                    <a:lumOff val="40000"/>
                    <a:alpha val="72000"/>
                  </a:schemeClr>
                </a:solidFill>
                <a:ln>
                  <a:noFill/>
                </a:ln>
                <a:effec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3" name="Group 48"/>
              <p:cNvGrpSpPr>
                <a:grpSpLocks noChangeAspect="1"/>
              </p:cNvGrpSpPr>
              <p:nvPr/>
            </p:nvGrpSpPr>
            <p:grpSpPr>
              <a:xfrm>
                <a:off x="2" y="685789"/>
                <a:ext cx="1312805" cy="1509325"/>
                <a:chOff x="1447800" y="3114675"/>
                <a:chExt cx="1836489" cy="2111412"/>
              </a:xfrm>
              <a:solidFill>
                <a:schemeClr val="bg2">
                  <a:lumMod val="50000"/>
                  <a:lumOff val="50000"/>
                  <a:alpha val="18000"/>
                </a:schemeClr>
              </a:solidFill>
            </p:grpSpPr>
            <p:sp>
              <p:nvSpPr>
                <p:cNvPr id="159" name="Freeform 42"/>
                <p:cNvSpPr>
                  <a:spLocks/>
                </p:cNvSpPr>
                <p:nvPr/>
              </p:nvSpPr>
              <p:spPr bwMode="auto">
                <a:xfrm>
                  <a:off x="1990725" y="4175125"/>
                  <a:ext cx="498475" cy="269875"/>
                </a:xfrm>
                <a:custGeom>
                  <a:avLst/>
                  <a:gdLst>
                    <a:gd name="T0" fmla="*/ 314 w 314"/>
                    <a:gd name="T1" fmla="*/ 170 h 170"/>
                    <a:gd name="T2" fmla="*/ 314 w 314"/>
                    <a:gd name="T3" fmla="*/ 170 h 170"/>
                    <a:gd name="T4" fmla="*/ 314 w 314"/>
                    <a:gd name="T5" fmla="*/ 168 h 170"/>
                    <a:gd name="T6" fmla="*/ 314 w 314"/>
                    <a:gd name="T7" fmla="*/ 166 h 170"/>
                    <a:gd name="T8" fmla="*/ 314 w 314"/>
                    <a:gd name="T9" fmla="*/ 166 h 170"/>
                    <a:gd name="T10" fmla="*/ 300 w 314"/>
                    <a:gd name="T11" fmla="*/ 158 h 170"/>
                    <a:gd name="T12" fmla="*/ 58 w 314"/>
                    <a:gd name="T13" fmla="*/ 22 h 170"/>
                    <a:gd name="T14" fmla="*/ 58 w 314"/>
                    <a:gd name="T15" fmla="*/ 22 h 170"/>
                    <a:gd name="T16" fmla="*/ 34 w 314"/>
                    <a:gd name="T17" fmla="*/ 8 h 170"/>
                    <a:gd name="T18" fmla="*/ 34 w 314"/>
                    <a:gd name="T19" fmla="*/ 8 h 170"/>
                    <a:gd name="T20" fmla="*/ 22 w 314"/>
                    <a:gd name="T21" fmla="*/ 2 h 170"/>
                    <a:gd name="T22" fmla="*/ 8 w 314"/>
                    <a:gd name="T23" fmla="*/ 0 h 170"/>
                    <a:gd name="T24" fmla="*/ 8 w 314"/>
                    <a:gd name="T25" fmla="*/ 0 h 170"/>
                    <a:gd name="T26" fmla="*/ 4 w 314"/>
                    <a:gd name="T27" fmla="*/ 0 h 170"/>
                    <a:gd name="T28" fmla="*/ 2 w 314"/>
                    <a:gd name="T29" fmla="*/ 2 h 170"/>
                    <a:gd name="T30" fmla="*/ 0 w 314"/>
                    <a:gd name="T31" fmla="*/ 4 h 170"/>
                    <a:gd name="T32" fmla="*/ 2 w 314"/>
                    <a:gd name="T33" fmla="*/ 6 h 170"/>
                    <a:gd name="T34" fmla="*/ 2 w 314"/>
                    <a:gd name="T35" fmla="*/ 6 h 170"/>
                    <a:gd name="T36" fmla="*/ 8 w 314"/>
                    <a:gd name="T37" fmla="*/ 12 h 170"/>
                    <a:gd name="T38" fmla="*/ 16 w 314"/>
                    <a:gd name="T39" fmla="*/ 14 h 170"/>
                    <a:gd name="T40" fmla="*/ 16 w 314"/>
                    <a:gd name="T41" fmla="*/ 14 h 170"/>
                    <a:gd name="T42" fmla="*/ 28 w 314"/>
                    <a:gd name="T43" fmla="*/ 18 h 170"/>
                    <a:gd name="T44" fmla="*/ 40 w 314"/>
                    <a:gd name="T45" fmla="*/ 24 h 170"/>
                    <a:gd name="T46" fmla="*/ 298 w 314"/>
                    <a:gd name="T47" fmla="*/ 162 h 170"/>
                    <a:gd name="T48" fmla="*/ 298 w 314"/>
                    <a:gd name="T49" fmla="*/ 162 h 170"/>
                    <a:gd name="T50" fmla="*/ 308 w 314"/>
                    <a:gd name="T51" fmla="*/ 168 h 170"/>
                    <a:gd name="T52" fmla="*/ 314 w 314"/>
                    <a:gd name="T53" fmla="*/ 170 h 170"/>
                    <a:gd name="T54" fmla="*/ 314 w 314"/>
                    <a:gd name="T5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70">
                      <a:moveTo>
                        <a:pt x="314" y="170"/>
                      </a:moveTo>
                      <a:lnTo>
                        <a:pt x="314" y="170"/>
                      </a:lnTo>
                      <a:lnTo>
                        <a:pt x="314" y="168"/>
                      </a:lnTo>
                      <a:lnTo>
                        <a:pt x="314" y="166"/>
                      </a:lnTo>
                      <a:lnTo>
                        <a:pt x="314" y="166"/>
                      </a:lnTo>
                      <a:lnTo>
                        <a:pt x="300" y="158"/>
                      </a:lnTo>
                      <a:lnTo>
                        <a:pt x="58" y="22"/>
                      </a:lnTo>
                      <a:lnTo>
                        <a:pt x="58" y="22"/>
                      </a:lnTo>
                      <a:lnTo>
                        <a:pt x="34" y="8"/>
                      </a:lnTo>
                      <a:lnTo>
                        <a:pt x="34" y="8"/>
                      </a:lnTo>
                      <a:lnTo>
                        <a:pt x="22" y="2"/>
                      </a:lnTo>
                      <a:lnTo>
                        <a:pt x="8" y="0"/>
                      </a:lnTo>
                      <a:lnTo>
                        <a:pt x="8" y="0"/>
                      </a:lnTo>
                      <a:lnTo>
                        <a:pt x="4" y="0"/>
                      </a:lnTo>
                      <a:lnTo>
                        <a:pt x="2" y="2"/>
                      </a:lnTo>
                      <a:lnTo>
                        <a:pt x="0" y="4"/>
                      </a:lnTo>
                      <a:lnTo>
                        <a:pt x="2" y="6"/>
                      </a:lnTo>
                      <a:lnTo>
                        <a:pt x="2" y="6"/>
                      </a:lnTo>
                      <a:lnTo>
                        <a:pt x="8" y="12"/>
                      </a:lnTo>
                      <a:lnTo>
                        <a:pt x="16" y="14"/>
                      </a:lnTo>
                      <a:lnTo>
                        <a:pt x="16" y="14"/>
                      </a:lnTo>
                      <a:lnTo>
                        <a:pt x="28" y="18"/>
                      </a:lnTo>
                      <a:lnTo>
                        <a:pt x="40" y="24"/>
                      </a:lnTo>
                      <a:lnTo>
                        <a:pt x="298" y="162"/>
                      </a:lnTo>
                      <a:lnTo>
                        <a:pt x="298" y="162"/>
                      </a:lnTo>
                      <a:lnTo>
                        <a:pt x="308" y="168"/>
                      </a:lnTo>
                      <a:lnTo>
                        <a:pt x="314" y="170"/>
                      </a:lnTo>
                      <a:lnTo>
                        <a:pt x="314"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0" name="Freeform 43"/>
                <p:cNvSpPr>
                  <a:spLocks/>
                </p:cNvSpPr>
                <p:nvPr/>
              </p:nvSpPr>
              <p:spPr bwMode="auto">
                <a:xfrm>
                  <a:off x="2498725" y="44513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1" name="Freeform 44"/>
                <p:cNvSpPr>
                  <a:spLocks/>
                </p:cNvSpPr>
                <p:nvPr/>
              </p:nvSpPr>
              <p:spPr bwMode="auto">
                <a:xfrm>
                  <a:off x="2511425" y="3870325"/>
                  <a:ext cx="60325" cy="561975"/>
                </a:xfrm>
                <a:custGeom>
                  <a:avLst/>
                  <a:gdLst>
                    <a:gd name="T0" fmla="*/ 2 w 38"/>
                    <a:gd name="T1" fmla="*/ 352 h 354"/>
                    <a:gd name="T2" fmla="*/ 2 w 38"/>
                    <a:gd name="T3" fmla="*/ 352 h 354"/>
                    <a:gd name="T4" fmla="*/ 4 w 38"/>
                    <a:gd name="T5" fmla="*/ 346 h 354"/>
                    <a:gd name="T6" fmla="*/ 6 w 38"/>
                    <a:gd name="T7" fmla="*/ 336 h 354"/>
                    <a:gd name="T8" fmla="*/ 32 w 38"/>
                    <a:gd name="T9" fmla="*/ 44 h 354"/>
                    <a:gd name="T10" fmla="*/ 32 w 38"/>
                    <a:gd name="T11" fmla="*/ 44 h 354"/>
                    <a:gd name="T12" fmla="*/ 34 w 38"/>
                    <a:gd name="T13" fmla="*/ 30 h 354"/>
                    <a:gd name="T14" fmla="*/ 36 w 38"/>
                    <a:gd name="T15" fmla="*/ 20 h 354"/>
                    <a:gd name="T16" fmla="*/ 36 w 38"/>
                    <a:gd name="T17" fmla="*/ 20 h 354"/>
                    <a:gd name="T18" fmla="*/ 38 w 38"/>
                    <a:gd name="T19" fmla="*/ 10 h 354"/>
                    <a:gd name="T20" fmla="*/ 38 w 38"/>
                    <a:gd name="T21" fmla="*/ 2 h 354"/>
                    <a:gd name="T22" fmla="*/ 38 w 38"/>
                    <a:gd name="T23" fmla="*/ 2 h 354"/>
                    <a:gd name="T24" fmla="*/ 36 w 38"/>
                    <a:gd name="T25" fmla="*/ 0 h 354"/>
                    <a:gd name="T26" fmla="*/ 34 w 38"/>
                    <a:gd name="T27" fmla="*/ 0 h 354"/>
                    <a:gd name="T28" fmla="*/ 32 w 38"/>
                    <a:gd name="T29" fmla="*/ 0 h 354"/>
                    <a:gd name="T30" fmla="*/ 28 w 38"/>
                    <a:gd name="T31" fmla="*/ 4 h 354"/>
                    <a:gd name="T32" fmla="*/ 28 w 38"/>
                    <a:gd name="T33" fmla="*/ 4 h 354"/>
                    <a:gd name="T34" fmla="*/ 24 w 38"/>
                    <a:gd name="T35" fmla="*/ 16 h 354"/>
                    <a:gd name="T36" fmla="*/ 22 w 38"/>
                    <a:gd name="T37" fmla="*/ 30 h 354"/>
                    <a:gd name="T38" fmla="*/ 22 w 38"/>
                    <a:gd name="T39" fmla="*/ 30 h 354"/>
                    <a:gd name="T40" fmla="*/ 20 w 38"/>
                    <a:gd name="T41" fmla="*/ 58 h 354"/>
                    <a:gd name="T42" fmla="*/ 0 w 38"/>
                    <a:gd name="T43" fmla="*/ 334 h 354"/>
                    <a:gd name="T44" fmla="*/ 0 w 38"/>
                    <a:gd name="T45" fmla="*/ 334 h 354"/>
                    <a:gd name="T46" fmla="*/ 0 w 38"/>
                    <a:gd name="T47" fmla="*/ 352 h 354"/>
                    <a:gd name="T48" fmla="*/ 0 w 38"/>
                    <a:gd name="T49" fmla="*/ 352 h 354"/>
                    <a:gd name="T50" fmla="*/ 0 w 38"/>
                    <a:gd name="T51" fmla="*/ 354 h 354"/>
                    <a:gd name="T52" fmla="*/ 0 w 38"/>
                    <a:gd name="T53" fmla="*/ 354 h 354"/>
                    <a:gd name="T54" fmla="*/ 2 w 38"/>
                    <a:gd name="T55" fmla="*/ 352 h 354"/>
                    <a:gd name="T56" fmla="*/ 2 w 38"/>
                    <a:gd name="T57" fmla="*/ 3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54">
                      <a:moveTo>
                        <a:pt x="2" y="352"/>
                      </a:moveTo>
                      <a:lnTo>
                        <a:pt x="2" y="352"/>
                      </a:lnTo>
                      <a:lnTo>
                        <a:pt x="4" y="346"/>
                      </a:lnTo>
                      <a:lnTo>
                        <a:pt x="6" y="336"/>
                      </a:lnTo>
                      <a:lnTo>
                        <a:pt x="32" y="44"/>
                      </a:lnTo>
                      <a:lnTo>
                        <a:pt x="32" y="44"/>
                      </a:lnTo>
                      <a:lnTo>
                        <a:pt x="34" y="30"/>
                      </a:lnTo>
                      <a:lnTo>
                        <a:pt x="36" y="20"/>
                      </a:lnTo>
                      <a:lnTo>
                        <a:pt x="36" y="20"/>
                      </a:lnTo>
                      <a:lnTo>
                        <a:pt x="38" y="10"/>
                      </a:lnTo>
                      <a:lnTo>
                        <a:pt x="38" y="2"/>
                      </a:lnTo>
                      <a:lnTo>
                        <a:pt x="38" y="2"/>
                      </a:lnTo>
                      <a:lnTo>
                        <a:pt x="36" y="0"/>
                      </a:lnTo>
                      <a:lnTo>
                        <a:pt x="34" y="0"/>
                      </a:lnTo>
                      <a:lnTo>
                        <a:pt x="32" y="0"/>
                      </a:lnTo>
                      <a:lnTo>
                        <a:pt x="28" y="4"/>
                      </a:lnTo>
                      <a:lnTo>
                        <a:pt x="28" y="4"/>
                      </a:lnTo>
                      <a:lnTo>
                        <a:pt x="24" y="16"/>
                      </a:lnTo>
                      <a:lnTo>
                        <a:pt x="22" y="30"/>
                      </a:lnTo>
                      <a:lnTo>
                        <a:pt x="22" y="30"/>
                      </a:lnTo>
                      <a:lnTo>
                        <a:pt x="20" y="58"/>
                      </a:lnTo>
                      <a:lnTo>
                        <a:pt x="0" y="334"/>
                      </a:lnTo>
                      <a:lnTo>
                        <a:pt x="0" y="334"/>
                      </a:lnTo>
                      <a:lnTo>
                        <a:pt x="0" y="352"/>
                      </a:lnTo>
                      <a:lnTo>
                        <a:pt x="0" y="352"/>
                      </a:lnTo>
                      <a:lnTo>
                        <a:pt x="0" y="354"/>
                      </a:lnTo>
                      <a:lnTo>
                        <a:pt x="0" y="354"/>
                      </a:lnTo>
                      <a:lnTo>
                        <a:pt x="2" y="352"/>
                      </a:lnTo>
                      <a:lnTo>
                        <a:pt x="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62" name="Freeform 45"/>
                <p:cNvSpPr>
                  <a:spLocks noEditPoints="1"/>
                </p:cNvSpPr>
                <p:nvPr/>
              </p:nvSpPr>
              <p:spPr bwMode="auto">
                <a:xfrm>
                  <a:off x="1447800" y="3114675"/>
                  <a:ext cx="1836489" cy="2111412"/>
                </a:xfrm>
                <a:custGeom>
                  <a:avLst/>
                  <a:gdLst>
                    <a:gd name="T0" fmla="*/ 1324 w 1336"/>
                    <a:gd name="T1" fmla="*/ 968 h 1536"/>
                    <a:gd name="T2" fmla="*/ 1306 w 1336"/>
                    <a:gd name="T3" fmla="*/ 886 h 1536"/>
                    <a:gd name="T4" fmla="*/ 1268 w 1336"/>
                    <a:gd name="T5" fmla="*/ 846 h 1536"/>
                    <a:gd name="T6" fmla="*/ 1108 w 1336"/>
                    <a:gd name="T7" fmla="*/ 788 h 1536"/>
                    <a:gd name="T8" fmla="*/ 1220 w 1336"/>
                    <a:gd name="T9" fmla="*/ 664 h 1536"/>
                    <a:gd name="T10" fmla="*/ 1246 w 1336"/>
                    <a:gd name="T11" fmla="*/ 442 h 1536"/>
                    <a:gd name="T12" fmla="*/ 1102 w 1336"/>
                    <a:gd name="T13" fmla="*/ 20 h 1536"/>
                    <a:gd name="T14" fmla="*/ 1084 w 1336"/>
                    <a:gd name="T15" fmla="*/ 0 h 1536"/>
                    <a:gd name="T16" fmla="*/ 1000 w 1336"/>
                    <a:gd name="T17" fmla="*/ 18 h 1536"/>
                    <a:gd name="T18" fmla="*/ 740 w 1336"/>
                    <a:gd name="T19" fmla="*/ 628 h 1536"/>
                    <a:gd name="T20" fmla="*/ 728 w 1336"/>
                    <a:gd name="T21" fmla="*/ 864 h 1536"/>
                    <a:gd name="T22" fmla="*/ 708 w 1336"/>
                    <a:gd name="T23" fmla="*/ 844 h 1536"/>
                    <a:gd name="T24" fmla="*/ 688 w 1336"/>
                    <a:gd name="T25" fmla="*/ 826 h 1536"/>
                    <a:gd name="T26" fmla="*/ 674 w 1336"/>
                    <a:gd name="T27" fmla="*/ 828 h 1536"/>
                    <a:gd name="T28" fmla="*/ 662 w 1336"/>
                    <a:gd name="T29" fmla="*/ 828 h 1536"/>
                    <a:gd name="T30" fmla="*/ 650 w 1336"/>
                    <a:gd name="T31" fmla="*/ 840 h 1536"/>
                    <a:gd name="T32" fmla="*/ 650 w 1336"/>
                    <a:gd name="T33" fmla="*/ 846 h 1536"/>
                    <a:gd name="T34" fmla="*/ 642 w 1336"/>
                    <a:gd name="T35" fmla="*/ 870 h 1536"/>
                    <a:gd name="T36" fmla="*/ 650 w 1336"/>
                    <a:gd name="T37" fmla="*/ 904 h 1536"/>
                    <a:gd name="T38" fmla="*/ 158 w 1336"/>
                    <a:gd name="T39" fmla="*/ 670 h 1536"/>
                    <a:gd name="T40" fmla="*/ 44 w 1336"/>
                    <a:gd name="T41" fmla="*/ 1130 h 1536"/>
                    <a:gd name="T42" fmla="*/ 258 w 1336"/>
                    <a:gd name="T43" fmla="*/ 1190 h 1536"/>
                    <a:gd name="T44" fmla="*/ 380 w 1336"/>
                    <a:gd name="T45" fmla="*/ 1180 h 1536"/>
                    <a:gd name="T46" fmla="*/ 340 w 1336"/>
                    <a:gd name="T47" fmla="*/ 1346 h 1536"/>
                    <a:gd name="T48" fmla="*/ 354 w 1336"/>
                    <a:gd name="T49" fmla="*/ 1398 h 1536"/>
                    <a:gd name="T50" fmla="*/ 438 w 1336"/>
                    <a:gd name="T51" fmla="*/ 1488 h 1536"/>
                    <a:gd name="T52" fmla="*/ 464 w 1336"/>
                    <a:gd name="T53" fmla="*/ 1502 h 1536"/>
                    <a:gd name="T54" fmla="*/ 498 w 1336"/>
                    <a:gd name="T55" fmla="*/ 1504 h 1536"/>
                    <a:gd name="T56" fmla="*/ 524 w 1336"/>
                    <a:gd name="T57" fmla="*/ 1520 h 1536"/>
                    <a:gd name="T58" fmla="*/ 562 w 1336"/>
                    <a:gd name="T59" fmla="*/ 1520 h 1536"/>
                    <a:gd name="T60" fmla="*/ 594 w 1336"/>
                    <a:gd name="T61" fmla="*/ 1526 h 1536"/>
                    <a:gd name="T62" fmla="*/ 634 w 1336"/>
                    <a:gd name="T63" fmla="*/ 1530 h 1536"/>
                    <a:gd name="T64" fmla="*/ 712 w 1336"/>
                    <a:gd name="T65" fmla="*/ 1536 h 1536"/>
                    <a:gd name="T66" fmla="*/ 738 w 1336"/>
                    <a:gd name="T67" fmla="*/ 1514 h 1536"/>
                    <a:gd name="T68" fmla="*/ 758 w 1336"/>
                    <a:gd name="T69" fmla="*/ 1500 h 1536"/>
                    <a:gd name="T70" fmla="*/ 792 w 1336"/>
                    <a:gd name="T71" fmla="*/ 1420 h 1536"/>
                    <a:gd name="T72" fmla="*/ 790 w 1336"/>
                    <a:gd name="T73" fmla="*/ 1286 h 1536"/>
                    <a:gd name="T74" fmla="*/ 746 w 1336"/>
                    <a:gd name="T75" fmla="*/ 1062 h 1536"/>
                    <a:gd name="T76" fmla="*/ 812 w 1336"/>
                    <a:gd name="T77" fmla="*/ 1210 h 1536"/>
                    <a:gd name="T78" fmla="*/ 850 w 1336"/>
                    <a:gd name="T79" fmla="*/ 1282 h 1536"/>
                    <a:gd name="T80" fmla="*/ 938 w 1336"/>
                    <a:gd name="T81" fmla="*/ 1348 h 1536"/>
                    <a:gd name="T82" fmla="*/ 932 w 1336"/>
                    <a:gd name="T83" fmla="*/ 1238 h 1536"/>
                    <a:gd name="T84" fmla="*/ 892 w 1336"/>
                    <a:gd name="T85" fmla="*/ 1166 h 1536"/>
                    <a:gd name="T86" fmla="*/ 804 w 1336"/>
                    <a:gd name="T87" fmla="*/ 1030 h 1536"/>
                    <a:gd name="T88" fmla="*/ 884 w 1336"/>
                    <a:gd name="T89" fmla="*/ 1104 h 1536"/>
                    <a:gd name="T90" fmla="*/ 1036 w 1336"/>
                    <a:gd name="T91" fmla="*/ 1238 h 1536"/>
                    <a:gd name="T92" fmla="*/ 1138 w 1336"/>
                    <a:gd name="T93" fmla="*/ 1282 h 1536"/>
                    <a:gd name="T94" fmla="*/ 1174 w 1336"/>
                    <a:gd name="T95" fmla="*/ 1274 h 1536"/>
                    <a:gd name="T96" fmla="*/ 1196 w 1336"/>
                    <a:gd name="T97" fmla="*/ 1272 h 1536"/>
                    <a:gd name="T98" fmla="*/ 1244 w 1336"/>
                    <a:gd name="T99" fmla="*/ 1216 h 1536"/>
                    <a:gd name="T100" fmla="*/ 1268 w 1336"/>
                    <a:gd name="T101" fmla="*/ 1184 h 1536"/>
                    <a:gd name="T102" fmla="*/ 1282 w 1336"/>
                    <a:gd name="T103" fmla="*/ 1144 h 1536"/>
                    <a:gd name="T104" fmla="*/ 1296 w 1336"/>
                    <a:gd name="T105" fmla="*/ 1124 h 1536"/>
                    <a:gd name="T106" fmla="*/ 1314 w 1336"/>
                    <a:gd name="T107" fmla="*/ 1078 h 1536"/>
                    <a:gd name="T108" fmla="*/ 1316 w 1336"/>
                    <a:gd name="T109" fmla="*/ 1054 h 1536"/>
                    <a:gd name="T110" fmla="*/ 1336 w 1336"/>
                    <a:gd name="T111" fmla="*/ 1020 h 1536"/>
                    <a:gd name="T112" fmla="*/ 662 w 1336"/>
                    <a:gd name="T113" fmla="*/ 842 h 1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6" h="1536">
                      <a:moveTo>
                        <a:pt x="1336" y="1020"/>
                      </a:moveTo>
                      <a:lnTo>
                        <a:pt x="1336" y="1012"/>
                      </a:lnTo>
                      <a:lnTo>
                        <a:pt x="1336" y="1012"/>
                      </a:lnTo>
                      <a:lnTo>
                        <a:pt x="1334" y="1006"/>
                      </a:lnTo>
                      <a:lnTo>
                        <a:pt x="1324" y="968"/>
                      </a:lnTo>
                      <a:lnTo>
                        <a:pt x="1326" y="934"/>
                      </a:lnTo>
                      <a:lnTo>
                        <a:pt x="1312" y="908"/>
                      </a:lnTo>
                      <a:lnTo>
                        <a:pt x="1312" y="908"/>
                      </a:lnTo>
                      <a:lnTo>
                        <a:pt x="1308" y="896"/>
                      </a:lnTo>
                      <a:lnTo>
                        <a:pt x="1306" y="886"/>
                      </a:lnTo>
                      <a:lnTo>
                        <a:pt x="1300" y="876"/>
                      </a:lnTo>
                      <a:lnTo>
                        <a:pt x="1300" y="876"/>
                      </a:lnTo>
                      <a:lnTo>
                        <a:pt x="1292" y="868"/>
                      </a:lnTo>
                      <a:lnTo>
                        <a:pt x="1282" y="858"/>
                      </a:lnTo>
                      <a:lnTo>
                        <a:pt x="1268" y="846"/>
                      </a:lnTo>
                      <a:lnTo>
                        <a:pt x="1194" y="804"/>
                      </a:lnTo>
                      <a:lnTo>
                        <a:pt x="1194" y="804"/>
                      </a:lnTo>
                      <a:lnTo>
                        <a:pt x="1124" y="788"/>
                      </a:lnTo>
                      <a:lnTo>
                        <a:pt x="1124" y="788"/>
                      </a:lnTo>
                      <a:lnTo>
                        <a:pt x="1108" y="788"/>
                      </a:lnTo>
                      <a:lnTo>
                        <a:pt x="1082" y="790"/>
                      </a:lnTo>
                      <a:lnTo>
                        <a:pt x="1020" y="800"/>
                      </a:lnTo>
                      <a:lnTo>
                        <a:pt x="1148" y="718"/>
                      </a:lnTo>
                      <a:lnTo>
                        <a:pt x="1184" y="692"/>
                      </a:lnTo>
                      <a:lnTo>
                        <a:pt x="1220" y="664"/>
                      </a:lnTo>
                      <a:lnTo>
                        <a:pt x="1240" y="634"/>
                      </a:lnTo>
                      <a:lnTo>
                        <a:pt x="1254" y="592"/>
                      </a:lnTo>
                      <a:lnTo>
                        <a:pt x="1258" y="536"/>
                      </a:lnTo>
                      <a:lnTo>
                        <a:pt x="1252" y="478"/>
                      </a:lnTo>
                      <a:lnTo>
                        <a:pt x="1246" y="442"/>
                      </a:lnTo>
                      <a:lnTo>
                        <a:pt x="1214" y="344"/>
                      </a:lnTo>
                      <a:lnTo>
                        <a:pt x="1198" y="280"/>
                      </a:lnTo>
                      <a:lnTo>
                        <a:pt x="1150" y="122"/>
                      </a:lnTo>
                      <a:lnTo>
                        <a:pt x="1118" y="46"/>
                      </a:lnTo>
                      <a:lnTo>
                        <a:pt x="1102" y="20"/>
                      </a:lnTo>
                      <a:lnTo>
                        <a:pt x="1102" y="20"/>
                      </a:lnTo>
                      <a:lnTo>
                        <a:pt x="1102" y="18"/>
                      </a:lnTo>
                      <a:lnTo>
                        <a:pt x="1100" y="12"/>
                      </a:lnTo>
                      <a:lnTo>
                        <a:pt x="1094" y="6"/>
                      </a:lnTo>
                      <a:lnTo>
                        <a:pt x="1084" y="0"/>
                      </a:lnTo>
                      <a:lnTo>
                        <a:pt x="1044" y="0"/>
                      </a:lnTo>
                      <a:lnTo>
                        <a:pt x="1044" y="0"/>
                      </a:lnTo>
                      <a:lnTo>
                        <a:pt x="1028" y="6"/>
                      </a:lnTo>
                      <a:lnTo>
                        <a:pt x="1014" y="12"/>
                      </a:lnTo>
                      <a:lnTo>
                        <a:pt x="1000" y="18"/>
                      </a:lnTo>
                      <a:lnTo>
                        <a:pt x="930" y="90"/>
                      </a:lnTo>
                      <a:lnTo>
                        <a:pt x="860" y="190"/>
                      </a:lnTo>
                      <a:lnTo>
                        <a:pt x="806" y="322"/>
                      </a:lnTo>
                      <a:lnTo>
                        <a:pt x="772" y="442"/>
                      </a:lnTo>
                      <a:lnTo>
                        <a:pt x="740" y="628"/>
                      </a:lnTo>
                      <a:lnTo>
                        <a:pt x="732" y="758"/>
                      </a:lnTo>
                      <a:lnTo>
                        <a:pt x="730" y="842"/>
                      </a:lnTo>
                      <a:lnTo>
                        <a:pt x="730" y="870"/>
                      </a:lnTo>
                      <a:lnTo>
                        <a:pt x="730" y="870"/>
                      </a:lnTo>
                      <a:lnTo>
                        <a:pt x="728" y="864"/>
                      </a:lnTo>
                      <a:lnTo>
                        <a:pt x="728" y="864"/>
                      </a:lnTo>
                      <a:lnTo>
                        <a:pt x="720" y="858"/>
                      </a:lnTo>
                      <a:lnTo>
                        <a:pt x="708" y="850"/>
                      </a:lnTo>
                      <a:lnTo>
                        <a:pt x="708" y="850"/>
                      </a:lnTo>
                      <a:lnTo>
                        <a:pt x="708" y="844"/>
                      </a:lnTo>
                      <a:lnTo>
                        <a:pt x="706" y="836"/>
                      </a:lnTo>
                      <a:lnTo>
                        <a:pt x="706" y="836"/>
                      </a:lnTo>
                      <a:lnTo>
                        <a:pt x="702" y="830"/>
                      </a:lnTo>
                      <a:lnTo>
                        <a:pt x="696" y="828"/>
                      </a:lnTo>
                      <a:lnTo>
                        <a:pt x="688" y="826"/>
                      </a:lnTo>
                      <a:lnTo>
                        <a:pt x="680" y="828"/>
                      </a:lnTo>
                      <a:lnTo>
                        <a:pt x="680" y="828"/>
                      </a:lnTo>
                      <a:lnTo>
                        <a:pt x="678" y="830"/>
                      </a:lnTo>
                      <a:lnTo>
                        <a:pt x="678" y="824"/>
                      </a:lnTo>
                      <a:lnTo>
                        <a:pt x="674" y="828"/>
                      </a:lnTo>
                      <a:lnTo>
                        <a:pt x="670" y="830"/>
                      </a:lnTo>
                      <a:lnTo>
                        <a:pt x="670" y="830"/>
                      </a:lnTo>
                      <a:lnTo>
                        <a:pt x="664" y="828"/>
                      </a:lnTo>
                      <a:lnTo>
                        <a:pt x="664" y="828"/>
                      </a:lnTo>
                      <a:lnTo>
                        <a:pt x="662" y="828"/>
                      </a:lnTo>
                      <a:lnTo>
                        <a:pt x="660" y="832"/>
                      </a:lnTo>
                      <a:lnTo>
                        <a:pt x="656" y="834"/>
                      </a:lnTo>
                      <a:lnTo>
                        <a:pt x="658" y="836"/>
                      </a:lnTo>
                      <a:lnTo>
                        <a:pt x="654" y="838"/>
                      </a:lnTo>
                      <a:lnTo>
                        <a:pt x="650" y="840"/>
                      </a:lnTo>
                      <a:lnTo>
                        <a:pt x="656" y="842"/>
                      </a:lnTo>
                      <a:lnTo>
                        <a:pt x="656" y="844"/>
                      </a:lnTo>
                      <a:lnTo>
                        <a:pt x="656" y="844"/>
                      </a:lnTo>
                      <a:lnTo>
                        <a:pt x="650" y="846"/>
                      </a:lnTo>
                      <a:lnTo>
                        <a:pt x="650" y="846"/>
                      </a:lnTo>
                      <a:lnTo>
                        <a:pt x="644" y="850"/>
                      </a:lnTo>
                      <a:lnTo>
                        <a:pt x="640" y="856"/>
                      </a:lnTo>
                      <a:lnTo>
                        <a:pt x="640" y="864"/>
                      </a:lnTo>
                      <a:lnTo>
                        <a:pt x="642" y="870"/>
                      </a:lnTo>
                      <a:lnTo>
                        <a:pt x="642" y="870"/>
                      </a:lnTo>
                      <a:lnTo>
                        <a:pt x="646" y="876"/>
                      </a:lnTo>
                      <a:lnTo>
                        <a:pt x="650" y="878"/>
                      </a:lnTo>
                      <a:lnTo>
                        <a:pt x="650" y="878"/>
                      </a:lnTo>
                      <a:lnTo>
                        <a:pt x="648" y="894"/>
                      </a:lnTo>
                      <a:lnTo>
                        <a:pt x="650" y="904"/>
                      </a:lnTo>
                      <a:lnTo>
                        <a:pt x="634" y="894"/>
                      </a:lnTo>
                      <a:lnTo>
                        <a:pt x="562" y="848"/>
                      </a:lnTo>
                      <a:lnTo>
                        <a:pt x="450" y="784"/>
                      </a:lnTo>
                      <a:lnTo>
                        <a:pt x="276" y="708"/>
                      </a:lnTo>
                      <a:lnTo>
                        <a:pt x="158" y="670"/>
                      </a:lnTo>
                      <a:lnTo>
                        <a:pt x="18" y="644"/>
                      </a:lnTo>
                      <a:lnTo>
                        <a:pt x="0" y="644"/>
                      </a:lnTo>
                      <a:lnTo>
                        <a:pt x="0" y="1084"/>
                      </a:lnTo>
                      <a:lnTo>
                        <a:pt x="16" y="1104"/>
                      </a:lnTo>
                      <a:lnTo>
                        <a:pt x="44" y="1130"/>
                      </a:lnTo>
                      <a:lnTo>
                        <a:pt x="88" y="1166"/>
                      </a:lnTo>
                      <a:lnTo>
                        <a:pt x="138" y="1194"/>
                      </a:lnTo>
                      <a:lnTo>
                        <a:pt x="180" y="1206"/>
                      </a:lnTo>
                      <a:lnTo>
                        <a:pt x="216" y="1206"/>
                      </a:lnTo>
                      <a:lnTo>
                        <a:pt x="258" y="1190"/>
                      </a:lnTo>
                      <a:lnTo>
                        <a:pt x="300" y="1174"/>
                      </a:lnTo>
                      <a:lnTo>
                        <a:pt x="440" y="1114"/>
                      </a:lnTo>
                      <a:lnTo>
                        <a:pt x="440" y="1114"/>
                      </a:lnTo>
                      <a:lnTo>
                        <a:pt x="396" y="1160"/>
                      </a:lnTo>
                      <a:lnTo>
                        <a:pt x="380" y="1180"/>
                      </a:lnTo>
                      <a:lnTo>
                        <a:pt x="372" y="1192"/>
                      </a:lnTo>
                      <a:lnTo>
                        <a:pt x="372" y="1192"/>
                      </a:lnTo>
                      <a:lnTo>
                        <a:pt x="348" y="1260"/>
                      </a:lnTo>
                      <a:lnTo>
                        <a:pt x="340" y="1346"/>
                      </a:lnTo>
                      <a:lnTo>
                        <a:pt x="340" y="1346"/>
                      </a:lnTo>
                      <a:lnTo>
                        <a:pt x="344" y="1364"/>
                      </a:lnTo>
                      <a:lnTo>
                        <a:pt x="346" y="1378"/>
                      </a:lnTo>
                      <a:lnTo>
                        <a:pt x="348" y="1390"/>
                      </a:lnTo>
                      <a:lnTo>
                        <a:pt x="348" y="1390"/>
                      </a:lnTo>
                      <a:lnTo>
                        <a:pt x="354" y="1398"/>
                      </a:lnTo>
                      <a:lnTo>
                        <a:pt x="360" y="1406"/>
                      </a:lnTo>
                      <a:lnTo>
                        <a:pt x="368" y="1416"/>
                      </a:lnTo>
                      <a:lnTo>
                        <a:pt x="382" y="1444"/>
                      </a:lnTo>
                      <a:lnTo>
                        <a:pt x="412" y="1460"/>
                      </a:lnTo>
                      <a:lnTo>
                        <a:pt x="438" y="1488"/>
                      </a:lnTo>
                      <a:lnTo>
                        <a:pt x="438" y="1488"/>
                      </a:lnTo>
                      <a:lnTo>
                        <a:pt x="440" y="1492"/>
                      </a:lnTo>
                      <a:lnTo>
                        <a:pt x="446" y="1496"/>
                      </a:lnTo>
                      <a:lnTo>
                        <a:pt x="458" y="1500"/>
                      </a:lnTo>
                      <a:lnTo>
                        <a:pt x="464" y="1502"/>
                      </a:lnTo>
                      <a:lnTo>
                        <a:pt x="474" y="1500"/>
                      </a:lnTo>
                      <a:lnTo>
                        <a:pt x="474" y="1500"/>
                      </a:lnTo>
                      <a:lnTo>
                        <a:pt x="488" y="1500"/>
                      </a:lnTo>
                      <a:lnTo>
                        <a:pt x="496" y="1502"/>
                      </a:lnTo>
                      <a:lnTo>
                        <a:pt x="498" y="1504"/>
                      </a:lnTo>
                      <a:lnTo>
                        <a:pt x="500" y="1506"/>
                      </a:lnTo>
                      <a:lnTo>
                        <a:pt x="500" y="1506"/>
                      </a:lnTo>
                      <a:lnTo>
                        <a:pt x="510" y="1512"/>
                      </a:lnTo>
                      <a:lnTo>
                        <a:pt x="524" y="1520"/>
                      </a:lnTo>
                      <a:lnTo>
                        <a:pt x="524" y="1520"/>
                      </a:lnTo>
                      <a:lnTo>
                        <a:pt x="542" y="1522"/>
                      </a:lnTo>
                      <a:lnTo>
                        <a:pt x="554" y="1522"/>
                      </a:lnTo>
                      <a:lnTo>
                        <a:pt x="558" y="1522"/>
                      </a:lnTo>
                      <a:lnTo>
                        <a:pt x="562" y="1520"/>
                      </a:lnTo>
                      <a:lnTo>
                        <a:pt x="562" y="1520"/>
                      </a:lnTo>
                      <a:lnTo>
                        <a:pt x="566" y="1518"/>
                      </a:lnTo>
                      <a:lnTo>
                        <a:pt x="570" y="1518"/>
                      </a:lnTo>
                      <a:lnTo>
                        <a:pt x="582" y="1520"/>
                      </a:lnTo>
                      <a:lnTo>
                        <a:pt x="594" y="1526"/>
                      </a:lnTo>
                      <a:lnTo>
                        <a:pt x="594" y="1526"/>
                      </a:lnTo>
                      <a:lnTo>
                        <a:pt x="604" y="1530"/>
                      </a:lnTo>
                      <a:lnTo>
                        <a:pt x="612" y="1532"/>
                      </a:lnTo>
                      <a:lnTo>
                        <a:pt x="622" y="1532"/>
                      </a:lnTo>
                      <a:lnTo>
                        <a:pt x="622" y="1532"/>
                      </a:lnTo>
                      <a:lnTo>
                        <a:pt x="634" y="1530"/>
                      </a:lnTo>
                      <a:lnTo>
                        <a:pt x="648" y="1528"/>
                      </a:lnTo>
                      <a:lnTo>
                        <a:pt x="662" y="1528"/>
                      </a:lnTo>
                      <a:lnTo>
                        <a:pt x="686" y="1532"/>
                      </a:lnTo>
                      <a:lnTo>
                        <a:pt x="712" y="1536"/>
                      </a:lnTo>
                      <a:lnTo>
                        <a:pt x="712" y="1536"/>
                      </a:lnTo>
                      <a:lnTo>
                        <a:pt x="722" y="1532"/>
                      </a:lnTo>
                      <a:lnTo>
                        <a:pt x="732" y="1524"/>
                      </a:lnTo>
                      <a:lnTo>
                        <a:pt x="734" y="1520"/>
                      </a:lnTo>
                      <a:lnTo>
                        <a:pt x="738" y="1514"/>
                      </a:lnTo>
                      <a:lnTo>
                        <a:pt x="738" y="1514"/>
                      </a:lnTo>
                      <a:lnTo>
                        <a:pt x="740" y="1510"/>
                      </a:lnTo>
                      <a:lnTo>
                        <a:pt x="744" y="1506"/>
                      </a:lnTo>
                      <a:lnTo>
                        <a:pt x="750" y="1502"/>
                      </a:lnTo>
                      <a:lnTo>
                        <a:pt x="754" y="1500"/>
                      </a:lnTo>
                      <a:lnTo>
                        <a:pt x="758" y="1500"/>
                      </a:lnTo>
                      <a:lnTo>
                        <a:pt x="766" y="1494"/>
                      </a:lnTo>
                      <a:lnTo>
                        <a:pt x="776" y="1476"/>
                      </a:lnTo>
                      <a:lnTo>
                        <a:pt x="788" y="1438"/>
                      </a:lnTo>
                      <a:lnTo>
                        <a:pt x="788" y="1438"/>
                      </a:lnTo>
                      <a:lnTo>
                        <a:pt x="792" y="1420"/>
                      </a:lnTo>
                      <a:lnTo>
                        <a:pt x="794" y="1398"/>
                      </a:lnTo>
                      <a:lnTo>
                        <a:pt x="796" y="1368"/>
                      </a:lnTo>
                      <a:lnTo>
                        <a:pt x="796" y="1368"/>
                      </a:lnTo>
                      <a:lnTo>
                        <a:pt x="794" y="1330"/>
                      </a:lnTo>
                      <a:lnTo>
                        <a:pt x="790" y="1286"/>
                      </a:lnTo>
                      <a:lnTo>
                        <a:pt x="786" y="1238"/>
                      </a:lnTo>
                      <a:lnTo>
                        <a:pt x="786" y="1238"/>
                      </a:lnTo>
                      <a:lnTo>
                        <a:pt x="770" y="1172"/>
                      </a:lnTo>
                      <a:lnTo>
                        <a:pt x="756" y="1114"/>
                      </a:lnTo>
                      <a:lnTo>
                        <a:pt x="746" y="1062"/>
                      </a:lnTo>
                      <a:lnTo>
                        <a:pt x="760" y="1088"/>
                      </a:lnTo>
                      <a:lnTo>
                        <a:pt x="780" y="1138"/>
                      </a:lnTo>
                      <a:lnTo>
                        <a:pt x="790" y="1152"/>
                      </a:lnTo>
                      <a:lnTo>
                        <a:pt x="794" y="1176"/>
                      </a:lnTo>
                      <a:lnTo>
                        <a:pt x="812" y="1210"/>
                      </a:lnTo>
                      <a:lnTo>
                        <a:pt x="816" y="1218"/>
                      </a:lnTo>
                      <a:lnTo>
                        <a:pt x="840" y="1266"/>
                      </a:lnTo>
                      <a:lnTo>
                        <a:pt x="850" y="1264"/>
                      </a:lnTo>
                      <a:lnTo>
                        <a:pt x="854" y="1272"/>
                      </a:lnTo>
                      <a:lnTo>
                        <a:pt x="850" y="1282"/>
                      </a:lnTo>
                      <a:lnTo>
                        <a:pt x="864" y="1304"/>
                      </a:lnTo>
                      <a:lnTo>
                        <a:pt x="884" y="1340"/>
                      </a:lnTo>
                      <a:lnTo>
                        <a:pt x="914" y="1362"/>
                      </a:lnTo>
                      <a:lnTo>
                        <a:pt x="946" y="1370"/>
                      </a:lnTo>
                      <a:lnTo>
                        <a:pt x="938" y="1348"/>
                      </a:lnTo>
                      <a:lnTo>
                        <a:pt x="952" y="1366"/>
                      </a:lnTo>
                      <a:lnTo>
                        <a:pt x="964" y="1336"/>
                      </a:lnTo>
                      <a:lnTo>
                        <a:pt x="962" y="1298"/>
                      </a:lnTo>
                      <a:lnTo>
                        <a:pt x="942" y="1262"/>
                      </a:lnTo>
                      <a:lnTo>
                        <a:pt x="932" y="1238"/>
                      </a:lnTo>
                      <a:lnTo>
                        <a:pt x="922" y="1236"/>
                      </a:lnTo>
                      <a:lnTo>
                        <a:pt x="918" y="1228"/>
                      </a:lnTo>
                      <a:lnTo>
                        <a:pt x="922" y="1222"/>
                      </a:lnTo>
                      <a:lnTo>
                        <a:pt x="898" y="1174"/>
                      </a:lnTo>
                      <a:lnTo>
                        <a:pt x="892" y="1166"/>
                      </a:lnTo>
                      <a:lnTo>
                        <a:pt x="874" y="1132"/>
                      </a:lnTo>
                      <a:lnTo>
                        <a:pt x="856" y="1116"/>
                      </a:lnTo>
                      <a:lnTo>
                        <a:pt x="850" y="1100"/>
                      </a:lnTo>
                      <a:lnTo>
                        <a:pt x="820" y="1056"/>
                      </a:lnTo>
                      <a:lnTo>
                        <a:pt x="804" y="1030"/>
                      </a:lnTo>
                      <a:lnTo>
                        <a:pt x="804" y="1030"/>
                      </a:lnTo>
                      <a:lnTo>
                        <a:pt x="800" y="1022"/>
                      </a:lnTo>
                      <a:lnTo>
                        <a:pt x="800" y="1022"/>
                      </a:lnTo>
                      <a:lnTo>
                        <a:pt x="840" y="1058"/>
                      </a:lnTo>
                      <a:lnTo>
                        <a:pt x="884" y="1104"/>
                      </a:lnTo>
                      <a:lnTo>
                        <a:pt x="934" y="1158"/>
                      </a:lnTo>
                      <a:lnTo>
                        <a:pt x="934" y="1158"/>
                      </a:lnTo>
                      <a:lnTo>
                        <a:pt x="972" y="1190"/>
                      </a:lnTo>
                      <a:lnTo>
                        <a:pt x="1006" y="1216"/>
                      </a:lnTo>
                      <a:lnTo>
                        <a:pt x="1036" y="1238"/>
                      </a:lnTo>
                      <a:lnTo>
                        <a:pt x="1036" y="1238"/>
                      </a:lnTo>
                      <a:lnTo>
                        <a:pt x="1062" y="1254"/>
                      </a:lnTo>
                      <a:lnTo>
                        <a:pt x="1082" y="1264"/>
                      </a:lnTo>
                      <a:lnTo>
                        <a:pt x="1098" y="1270"/>
                      </a:lnTo>
                      <a:lnTo>
                        <a:pt x="1138" y="1282"/>
                      </a:lnTo>
                      <a:lnTo>
                        <a:pt x="1158" y="1282"/>
                      </a:lnTo>
                      <a:lnTo>
                        <a:pt x="1168" y="1280"/>
                      </a:lnTo>
                      <a:lnTo>
                        <a:pt x="1168" y="1280"/>
                      </a:lnTo>
                      <a:lnTo>
                        <a:pt x="1170" y="1278"/>
                      </a:lnTo>
                      <a:lnTo>
                        <a:pt x="1174" y="1274"/>
                      </a:lnTo>
                      <a:lnTo>
                        <a:pt x="1180" y="1270"/>
                      </a:lnTo>
                      <a:lnTo>
                        <a:pt x="1186" y="1270"/>
                      </a:lnTo>
                      <a:lnTo>
                        <a:pt x="1190" y="1270"/>
                      </a:lnTo>
                      <a:lnTo>
                        <a:pt x="1190" y="1270"/>
                      </a:lnTo>
                      <a:lnTo>
                        <a:pt x="1196" y="1272"/>
                      </a:lnTo>
                      <a:lnTo>
                        <a:pt x="1202" y="1270"/>
                      </a:lnTo>
                      <a:lnTo>
                        <a:pt x="1214" y="1266"/>
                      </a:lnTo>
                      <a:lnTo>
                        <a:pt x="1224" y="1260"/>
                      </a:lnTo>
                      <a:lnTo>
                        <a:pt x="1234" y="1236"/>
                      </a:lnTo>
                      <a:lnTo>
                        <a:pt x="1244" y="1216"/>
                      </a:lnTo>
                      <a:lnTo>
                        <a:pt x="1244" y="1216"/>
                      </a:lnTo>
                      <a:lnTo>
                        <a:pt x="1252" y="1202"/>
                      </a:lnTo>
                      <a:lnTo>
                        <a:pt x="1260" y="1192"/>
                      </a:lnTo>
                      <a:lnTo>
                        <a:pt x="1268" y="1184"/>
                      </a:lnTo>
                      <a:lnTo>
                        <a:pt x="1268" y="1184"/>
                      </a:lnTo>
                      <a:lnTo>
                        <a:pt x="1274" y="1176"/>
                      </a:lnTo>
                      <a:lnTo>
                        <a:pt x="1278" y="1168"/>
                      </a:lnTo>
                      <a:lnTo>
                        <a:pt x="1278" y="1156"/>
                      </a:lnTo>
                      <a:lnTo>
                        <a:pt x="1278" y="1156"/>
                      </a:lnTo>
                      <a:lnTo>
                        <a:pt x="1282" y="1144"/>
                      </a:lnTo>
                      <a:lnTo>
                        <a:pt x="1286" y="1132"/>
                      </a:lnTo>
                      <a:lnTo>
                        <a:pt x="1288" y="1128"/>
                      </a:lnTo>
                      <a:lnTo>
                        <a:pt x="1292" y="1126"/>
                      </a:lnTo>
                      <a:lnTo>
                        <a:pt x="1292" y="1126"/>
                      </a:lnTo>
                      <a:lnTo>
                        <a:pt x="1296" y="1124"/>
                      </a:lnTo>
                      <a:lnTo>
                        <a:pt x="1298" y="1120"/>
                      </a:lnTo>
                      <a:lnTo>
                        <a:pt x="1306" y="1112"/>
                      </a:lnTo>
                      <a:lnTo>
                        <a:pt x="1312" y="1096"/>
                      </a:lnTo>
                      <a:lnTo>
                        <a:pt x="1312" y="1096"/>
                      </a:lnTo>
                      <a:lnTo>
                        <a:pt x="1314" y="1078"/>
                      </a:lnTo>
                      <a:lnTo>
                        <a:pt x="1316" y="1068"/>
                      </a:lnTo>
                      <a:lnTo>
                        <a:pt x="1316" y="1068"/>
                      </a:lnTo>
                      <a:lnTo>
                        <a:pt x="1314" y="1066"/>
                      </a:lnTo>
                      <a:lnTo>
                        <a:pt x="1314" y="1062"/>
                      </a:lnTo>
                      <a:lnTo>
                        <a:pt x="1316" y="1054"/>
                      </a:lnTo>
                      <a:lnTo>
                        <a:pt x="1324" y="1042"/>
                      </a:lnTo>
                      <a:lnTo>
                        <a:pt x="1324" y="1042"/>
                      </a:lnTo>
                      <a:lnTo>
                        <a:pt x="1330" y="1036"/>
                      </a:lnTo>
                      <a:lnTo>
                        <a:pt x="1334" y="1030"/>
                      </a:lnTo>
                      <a:lnTo>
                        <a:pt x="1336" y="1020"/>
                      </a:lnTo>
                      <a:lnTo>
                        <a:pt x="1336" y="1020"/>
                      </a:lnTo>
                      <a:close/>
                      <a:moveTo>
                        <a:pt x="662" y="842"/>
                      </a:moveTo>
                      <a:lnTo>
                        <a:pt x="662" y="842"/>
                      </a:lnTo>
                      <a:lnTo>
                        <a:pt x="662" y="842"/>
                      </a:lnTo>
                      <a:lnTo>
                        <a:pt x="662" y="842"/>
                      </a:lnTo>
                      <a:lnTo>
                        <a:pt x="662" y="842"/>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4" name="Group 53"/>
              <p:cNvGrpSpPr>
                <a:grpSpLocks noChangeAspect="1"/>
              </p:cNvGrpSpPr>
              <p:nvPr/>
            </p:nvGrpSpPr>
            <p:grpSpPr>
              <a:xfrm>
                <a:off x="69" y="4273552"/>
                <a:ext cx="1192646" cy="1365250"/>
                <a:chOff x="6991351" y="2448533"/>
                <a:chExt cx="1646965" cy="1885342"/>
              </a:xfrm>
              <a:solidFill>
                <a:schemeClr val="bg2">
                  <a:lumMod val="50000"/>
                  <a:lumOff val="50000"/>
                  <a:alpha val="18000"/>
                </a:schemeClr>
              </a:solidFill>
            </p:grpSpPr>
            <p:sp>
              <p:nvSpPr>
                <p:cNvPr id="155" name="Freeform 56"/>
                <p:cNvSpPr>
                  <a:spLocks/>
                </p:cNvSpPr>
                <p:nvPr/>
              </p:nvSpPr>
              <p:spPr bwMode="auto">
                <a:xfrm>
                  <a:off x="7543643" y="2953066"/>
                  <a:ext cx="19050" cy="498475"/>
                </a:xfrm>
                <a:custGeom>
                  <a:avLst/>
                  <a:gdLst>
                    <a:gd name="T0" fmla="*/ 2 w 12"/>
                    <a:gd name="T1" fmla="*/ 314 h 314"/>
                    <a:gd name="T2" fmla="*/ 2 w 12"/>
                    <a:gd name="T3" fmla="*/ 314 h 314"/>
                    <a:gd name="T4" fmla="*/ 4 w 12"/>
                    <a:gd name="T5" fmla="*/ 314 h 314"/>
                    <a:gd name="T6" fmla="*/ 4 w 12"/>
                    <a:gd name="T7" fmla="*/ 314 h 314"/>
                    <a:gd name="T8" fmla="*/ 4 w 12"/>
                    <a:gd name="T9" fmla="*/ 296 h 314"/>
                    <a:gd name="T10" fmla="*/ 12 w 12"/>
                    <a:gd name="T11" fmla="*/ 56 h 314"/>
                    <a:gd name="T12" fmla="*/ 12 w 12"/>
                    <a:gd name="T13" fmla="*/ 56 h 314"/>
                    <a:gd name="T14" fmla="*/ 12 w 12"/>
                    <a:gd name="T15" fmla="*/ 28 h 314"/>
                    <a:gd name="T16" fmla="*/ 12 w 12"/>
                    <a:gd name="T17" fmla="*/ 28 h 314"/>
                    <a:gd name="T18" fmla="*/ 12 w 12"/>
                    <a:gd name="T19" fmla="*/ 16 h 314"/>
                    <a:gd name="T20" fmla="*/ 10 w 12"/>
                    <a:gd name="T21" fmla="*/ 6 h 314"/>
                    <a:gd name="T22" fmla="*/ 10 w 12"/>
                    <a:gd name="T23" fmla="*/ 6 h 314"/>
                    <a:gd name="T24" fmla="*/ 6 w 12"/>
                    <a:gd name="T25" fmla="*/ 0 h 314"/>
                    <a:gd name="T26" fmla="*/ 4 w 12"/>
                    <a:gd name="T27" fmla="*/ 0 h 314"/>
                    <a:gd name="T28" fmla="*/ 2 w 12"/>
                    <a:gd name="T29" fmla="*/ 2 h 314"/>
                    <a:gd name="T30" fmla="*/ 2 w 12"/>
                    <a:gd name="T31" fmla="*/ 2 h 314"/>
                    <a:gd name="T32" fmla="*/ 0 w 12"/>
                    <a:gd name="T33" fmla="*/ 10 h 314"/>
                    <a:gd name="T34" fmla="*/ 0 w 12"/>
                    <a:gd name="T35" fmla="*/ 18 h 314"/>
                    <a:gd name="T36" fmla="*/ 0 w 12"/>
                    <a:gd name="T37" fmla="*/ 18 h 314"/>
                    <a:gd name="T38" fmla="*/ 2 w 12"/>
                    <a:gd name="T39" fmla="*/ 28 h 314"/>
                    <a:gd name="T40" fmla="*/ 2 w 12"/>
                    <a:gd name="T41" fmla="*/ 42 h 314"/>
                    <a:gd name="T42" fmla="*/ 0 w 12"/>
                    <a:gd name="T43" fmla="*/ 298 h 314"/>
                    <a:gd name="T44" fmla="*/ 0 w 12"/>
                    <a:gd name="T45" fmla="*/ 298 h 314"/>
                    <a:gd name="T46" fmla="*/ 0 w 12"/>
                    <a:gd name="T47" fmla="*/ 310 h 314"/>
                    <a:gd name="T48" fmla="*/ 2 w 12"/>
                    <a:gd name="T49" fmla="*/ 314 h 314"/>
                    <a:gd name="T50" fmla="*/ 2 w 12"/>
                    <a:gd name="T51"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314">
                      <a:moveTo>
                        <a:pt x="2" y="314"/>
                      </a:moveTo>
                      <a:lnTo>
                        <a:pt x="2" y="314"/>
                      </a:lnTo>
                      <a:lnTo>
                        <a:pt x="4" y="314"/>
                      </a:lnTo>
                      <a:lnTo>
                        <a:pt x="4" y="314"/>
                      </a:lnTo>
                      <a:lnTo>
                        <a:pt x="4" y="296"/>
                      </a:lnTo>
                      <a:lnTo>
                        <a:pt x="12" y="56"/>
                      </a:lnTo>
                      <a:lnTo>
                        <a:pt x="12" y="56"/>
                      </a:lnTo>
                      <a:lnTo>
                        <a:pt x="12" y="28"/>
                      </a:lnTo>
                      <a:lnTo>
                        <a:pt x="12" y="28"/>
                      </a:lnTo>
                      <a:lnTo>
                        <a:pt x="12" y="16"/>
                      </a:lnTo>
                      <a:lnTo>
                        <a:pt x="10" y="6"/>
                      </a:lnTo>
                      <a:lnTo>
                        <a:pt x="10" y="6"/>
                      </a:lnTo>
                      <a:lnTo>
                        <a:pt x="6" y="0"/>
                      </a:lnTo>
                      <a:lnTo>
                        <a:pt x="4" y="0"/>
                      </a:lnTo>
                      <a:lnTo>
                        <a:pt x="2" y="2"/>
                      </a:lnTo>
                      <a:lnTo>
                        <a:pt x="2" y="2"/>
                      </a:lnTo>
                      <a:lnTo>
                        <a:pt x="0" y="10"/>
                      </a:lnTo>
                      <a:lnTo>
                        <a:pt x="0" y="18"/>
                      </a:lnTo>
                      <a:lnTo>
                        <a:pt x="0" y="18"/>
                      </a:lnTo>
                      <a:lnTo>
                        <a:pt x="2" y="28"/>
                      </a:lnTo>
                      <a:lnTo>
                        <a:pt x="2" y="42"/>
                      </a:lnTo>
                      <a:lnTo>
                        <a:pt x="0" y="298"/>
                      </a:lnTo>
                      <a:lnTo>
                        <a:pt x="0" y="298"/>
                      </a:lnTo>
                      <a:lnTo>
                        <a:pt x="0" y="310"/>
                      </a:lnTo>
                      <a:lnTo>
                        <a:pt x="2" y="314"/>
                      </a:lnTo>
                      <a:lnTo>
                        <a:pt x="2" y="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6" name="Freeform 57"/>
                <p:cNvSpPr>
                  <a:spLocks/>
                </p:cNvSpPr>
                <p:nvPr/>
              </p:nvSpPr>
              <p:spPr bwMode="auto">
                <a:xfrm>
                  <a:off x="7597775" y="33559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7" name="Freeform 58"/>
                <p:cNvSpPr>
                  <a:spLocks/>
                </p:cNvSpPr>
                <p:nvPr/>
              </p:nvSpPr>
              <p:spPr bwMode="auto">
                <a:xfrm>
                  <a:off x="7565869" y="3273742"/>
                  <a:ext cx="463550" cy="193675"/>
                </a:xfrm>
                <a:custGeom>
                  <a:avLst/>
                  <a:gdLst>
                    <a:gd name="T0" fmla="*/ 0 w 292"/>
                    <a:gd name="T1" fmla="*/ 122 h 122"/>
                    <a:gd name="T2" fmla="*/ 0 w 292"/>
                    <a:gd name="T3" fmla="*/ 122 h 122"/>
                    <a:gd name="T4" fmla="*/ 18 w 292"/>
                    <a:gd name="T5" fmla="*/ 116 h 122"/>
                    <a:gd name="T6" fmla="*/ 254 w 292"/>
                    <a:gd name="T7" fmla="*/ 20 h 122"/>
                    <a:gd name="T8" fmla="*/ 254 w 292"/>
                    <a:gd name="T9" fmla="*/ 20 h 122"/>
                    <a:gd name="T10" fmla="*/ 268 w 292"/>
                    <a:gd name="T11" fmla="*/ 14 h 122"/>
                    <a:gd name="T12" fmla="*/ 278 w 292"/>
                    <a:gd name="T13" fmla="*/ 12 h 122"/>
                    <a:gd name="T14" fmla="*/ 278 w 292"/>
                    <a:gd name="T15" fmla="*/ 12 h 122"/>
                    <a:gd name="T16" fmla="*/ 284 w 292"/>
                    <a:gd name="T17" fmla="*/ 10 h 122"/>
                    <a:gd name="T18" fmla="*/ 292 w 292"/>
                    <a:gd name="T19" fmla="*/ 6 h 122"/>
                    <a:gd name="T20" fmla="*/ 292 w 292"/>
                    <a:gd name="T21" fmla="*/ 6 h 122"/>
                    <a:gd name="T22" fmla="*/ 292 w 292"/>
                    <a:gd name="T23" fmla="*/ 4 h 122"/>
                    <a:gd name="T24" fmla="*/ 292 w 292"/>
                    <a:gd name="T25" fmla="*/ 2 h 122"/>
                    <a:gd name="T26" fmla="*/ 286 w 292"/>
                    <a:gd name="T27" fmla="*/ 0 h 122"/>
                    <a:gd name="T28" fmla="*/ 286 w 292"/>
                    <a:gd name="T29" fmla="*/ 0 h 122"/>
                    <a:gd name="T30" fmla="*/ 274 w 292"/>
                    <a:gd name="T31" fmla="*/ 2 h 122"/>
                    <a:gd name="T32" fmla="*/ 264 w 292"/>
                    <a:gd name="T33" fmla="*/ 6 h 122"/>
                    <a:gd name="T34" fmla="*/ 264 w 292"/>
                    <a:gd name="T35" fmla="*/ 6 h 122"/>
                    <a:gd name="T36" fmla="*/ 238 w 292"/>
                    <a:gd name="T37" fmla="*/ 16 h 122"/>
                    <a:gd name="T38" fmla="*/ 16 w 292"/>
                    <a:gd name="T39" fmla="*/ 112 h 122"/>
                    <a:gd name="T40" fmla="*/ 16 w 292"/>
                    <a:gd name="T41" fmla="*/ 112 h 122"/>
                    <a:gd name="T42" fmla="*/ 0 w 292"/>
                    <a:gd name="T43" fmla="*/ 120 h 122"/>
                    <a:gd name="T44" fmla="*/ 0 w 292"/>
                    <a:gd name="T45" fmla="*/ 120 h 122"/>
                    <a:gd name="T46" fmla="*/ 0 w 292"/>
                    <a:gd name="T47" fmla="*/ 120 h 122"/>
                    <a:gd name="T48" fmla="*/ 0 w 292"/>
                    <a:gd name="T49" fmla="*/ 120 h 122"/>
                    <a:gd name="T50" fmla="*/ 0 w 292"/>
                    <a:gd name="T51" fmla="*/ 122 h 122"/>
                    <a:gd name="T52" fmla="*/ 0 w 292"/>
                    <a:gd name="T5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 h="122">
                      <a:moveTo>
                        <a:pt x="0" y="122"/>
                      </a:moveTo>
                      <a:lnTo>
                        <a:pt x="0" y="122"/>
                      </a:lnTo>
                      <a:lnTo>
                        <a:pt x="18" y="116"/>
                      </a:lnTo>
                      <a:lnTo>
                        <a:pt x="254" y="20"/>
                      </a:lnTo>
                      <a:lnTo>
                        <a:pt x="254" y="20"/>
                      </a:lnTo>
                      <a:lnTo>
                        <a:pt x="268" y="14"/>
                      </a:lnTo>
                      <a:lnTo>
                        <a:pt x="278" y="12"/>
                      </a:lnTo>
                      <a:lnTo>
                        <a:pt x="278" y="12"/>
                      </a:lnTo>
                      <a:lnTo>
                        <a:pt x="284" y="10"/>
                      </a:lnTo>
                      <a:lnTo>
                        <a:pt x="292" y="6"/>
                      </a:lnTo>
                      <a:lnTo>
                        <a:pt x="292" y="6"/>
                      </a:lnTo>
                      <a:lnTo>
                        <a:pt x="292" y="4"/>
                      </a:lnTo>
                      <a:lnTo>
                        <a:pt x="292" y="2"/>
                      </a:lnTo>
                      <a:lnTo>
                        <a:pt x="286" y="0"/>
                      </a:lnTo>
                      <a:lnTo>
                        <a:pt x="286" y="0"/>
                      </a:lnTo>
                      <a:lnTo>
                        <a:pt x="274" y="2"/>
                      </a:lnTo>
                      <a:lnTo>
                        <a:pt x="264" y="6"/>
                      </a:lnTo>
                      <a:lnTo>
                        <a:pt x="264" y="6"/>
                      </a:lnTo>
                      <a:lnTo>
                        <a:pt x="238" y="16"/>
                      </a:lnTo>
                      <a:lnTo>
                        <a:pt x="16" y="112"/>
                      </a:lnTo>
                      <a:lnTo>
                        <a:pt x="16" y="112"/>
                      </a:lnTo>
                      <a:lnTo>
                        <a:pt x="0" y="120"/>
                      </a:lnTo>
                      <a:lnTo>
                        <a:pt x="0" y="120"/>
                      </a:lnTo>
                      <a:lnTo>
                        <a:pt x="0" y="120"/>
                      </a:lnTo>
                      <a:lnTo>
                        <a:pt x="0" y="120"/>
                      </a:lnTo>
                      <a:lnTo>
                        <a:pt x="0" y="122"/>
                      </a:ln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8" name="Freeform 59"/>
                <p:cNvSpPr>
                  <a:spLocks noEditPoints="1"/>
                </p:cNvSpPr>
                <p:nvPr/>
              </p:nvSpPr>
              <p:spPr bwMode="auto">
                <a:xfrm>
                  <a:off x="6991351" y="2448533"/>
                  <a:ext cx="1646965" cy="1885342"/>
                </a:xfrm>
                <a:custGeom>
                  <a:avLst/>
                  <a:gdLst>
                    <a:gd name="T0" fmla="*/ 1212 w 1216"/>
                    <a:gd name="T1" fmla="*/ 748 h 1392"/>
                    <a:gd name="T2" fmla="*/ 1174 w 1216"/>
                    <a:gd name="T3" fmla="*/ 708 h 1392"/>
                    <a:gd name="T4" fmla="*/ 850 w 1216"/>
                    <a:gd name="T5" fmla="*/ 674 h 1392"/>
                    <a:gd name="T6" fmla="*/ 410 w 1216"/>
                    <a:gd name="T7" fmla="*/ 830 h 1392"/>
                    <a:gd name="T8" fmla="*/ 392 w 1216"/>
                    <a:gd name="T9" fmla="*/ 836 h 1392"/>
                    <a:gd name="T10" fmla="*/ 400 w 1216"/>
                    <a:gd name="T11" fmla="*/ 812 h 1392"/>
                    <a:gd name="T12" fmla="*/ 408 w 1216"/>
                    <a:gd name="T13" fmla="*/ 796 h 1392"/>
                    <a:gd name="T14" fmla="*/ 398 w 1216"/>
                    <a:gd name="T15" fmla="*/ 784 h 1392"/>
                    <a:gd name="T16" fmla="*/ 396 w 1216"/>
                    <a:gd name="T17" fmla="*/ 776 h 1392"/>
                    <a:gd name="T18" fmla="*/ 390 w 1216"/>
                    <a:gd name="T19" fmla="*/ 770 h 1392"/>
                    <a:gd name="T20" fmla="*/ 380 w 1216"/>
                    <a:gd name="T21" fmla="*/ 766 h 1392"/>
                    <a:gd name="T22" fmla="*/ 374 w 1216"/>
                    <a:gd name="T23" fmla="*/ 768 h 1392"/>
                    <a:gd name="T24" fmla="*/ 356 w 1216"/>
                    <a:gd name="T25" fmla="*/ 768 h 1392"/>
                    <a:gd name="T26" fmla="*/ 348 w 1216"/>
                    <a:gd name="T27" fmla="*/ 782 h 1392"/>
                    <a:gd name="T28" fmla="*/ 330 w 1216"/>
                    <a:gd name="T29" fmla="*/ 774 h 1392"/>
                    <a:gd name="T30" fmla="*/ 310 w 1216"/>
                    <a:gd name="T31" fmla="*/ 308 h 1392"/>
                    <a:gd name="T32" fmla="*/ 164 w 1216"/>
                    <a:gd name="T33" fmla="*/ 22 h 1392"/>
                    <a:gd name="T34" fmla="*/ 90 w 1216"/>
                    <a:gd name="T35" fmla="*/ 0 h 1392"/>
                    <a:gd name="T36" fmla="*/ 76 w 1216"/>
                    <a:gd name="T37" fmla="*/ 14 h 1392"/>
                    <a:gd name="T38" fmla="*/ 0 w 1216"/>
                    <a:gd name="T39" fmla="*/ 650 h 1392"/>
                    <a:gd name="T40" fmla="*/ 0 w 1216"/>
                    <a:gd name="T41" fmla="*/ 692 h 1392"/>
                    <a:gd name="T42" fmla="*/ 22 w 1216"/>
                    <a:gd name="T43" fmla="*/ 1096 h 1392"/>
                    <a:gd name="T44" fmla="*/ 120 w 1216"/>
                    <a:gd name="T45" fmla="*/ 1036 h 1392"/>
                    <a:gd name="T46" fmla="*/ 228 w 1216"/>
                    <a:gd name="T47" fmla="*/ 952 h 1392"/>
                    <a:gd name="T48" fmla="*/ 154 w 1216"/>
                    <a:gd name="T49" fmla="*/ 1044 h 1392"/>
                    <a:gd name="T50" fmla="*/ 122 w 1216"/>
                    <a:gd name="T51" fmla="*/ 1102 h 1392"/>
                    <a:gd name="T52" fmla="*/ 76 w 1216"/>
                    <a:gd name="T53" fmla="*/ 1188 h 1392"/>
                    <a:gd name="T54" fmla="*/ 118 w 1216"/>
                    <a:gd name="T55" fmla="*/ 1216 h 1392"/>
                    <a:gd name="T56" fmla="*/ 178 w 1216"/>
                    <a:gd name="T57" fmla="*/ 1142 h 1392"/>
                    <a:gd name="T58" fmla="*/ 222 w 1216"/>
                    <a:gd name="T59" fmla="*/ 1090 h 1392"/>
                    <a:gd name="T60" fmla="*/ 278 w 1216"/>
                    <a:gd name="T61" fmla="*/ 988 h 1392"/>
                    <a:gd name="T62" fmla="*/ 296 w 1216"/>
                    <a:gd name="T63" fmla="*/ 960 h 1392"/>
                    <a:gd name="T64" fmla="*/ 244 w 1216"/>
                    <a:gd name="T65" fmla="*/ 1120 h 1392"/>
                    <a:gd name="T66" fmla="*/ 224 w 1216"/>
                    <a:gd name="T67" fmla="*/ 1234 h 1392"/>
                    <a:gd name="T68" fmla="*/ 232 w 1216"/>
                    <a:gd name="T69" fmla="*/ 1330 h 1392"/>
                    <a:gd name="T70" fmla="*/ 248 w 1216"/>
                    <a:gd name="T71" fmla="*/ 1354 h 1392"/>
                    <a:gd name="T72" fmla="*/ 262 w 1216"/>
                    <a:gd name="T73" fmla="*/ 1368 h 1392"/>
                    <a:gd name="T74" fmla="*/ 282 w 1216"/>
                    <a:gd name="T75" fmla="*/ 1390 h 1392"/>
                    <a:gd name="T76" fmla="*/ 338 w 1216"/>
                    <a:gd name="T77" fmla="*/ 1388 h 1392"/>
                    <a:gd name="T78" fmla="*/ 388 w 1216"/>
                    <a:gd name="T79" fmla="*/ 1390 h 1392"/>
                    <a:gd name="T80" fmla="*/ 412 w 1216"/>
                    <a:gd name="T81" fmla="*/ 1386 h 1392"/>
                    <a:gd name="T82" fmla="*/ 428 w 1216"/>
                    <a:gd name="T83" fmla="*/ 1392 h 1392"/>
                    <a:gd name="T84" fmla="*/ 450 w 1216"/>
                    <a:gd name="T85" fmla="*/ 1392 h 1392"/>
                    <a:gd name="T86" fmla="*/ 474 w 1216"/>
                    <a:gd name="T87" fmla="*/ 1380 h 1392"/>
                    <a:gd name="T88" fmla="*/ 496 w 1216"/>
                    <a:gd name="T89" fmla="*/ 1380 h 1392"/>
                    <a:gd name="T90" fmla="*/ 526 w 1216"/>
                    <a:gd name="T91" fmla="*/ 1374 h 1392"/>
                    <a:gd name="T92" fmla="*/ 598 w 1216"/>
                    <a:gd name="T93" fmla="*/ 1314 h 1392"/>
                    <a:gd name="T94" fmla="*/ 616 w 1216"/>
                    <a:gd name="T95" fmla="*/ 1292 h 1392"/>
                    <a:gd name="T96" fmla="*/ 630 w 1216"/>
                    <a:gd name="T97" fmla="*/ 1178 h 1392"/>
                    <a:gd name="T98" fmla="*/ 608 w 1216"/>
                    <a:gd name="T99" fmla="*/ 1104 h 1392"/>
                    <a:gd name="T100" fmla="*/ 714 w 1216"/>
                    <a:gd name="T101" fmla="*/ 1124 h 1392"/>
                    <a:gd name="T102" fmla="*/ 866 w 1216"/>
                    <a:gd name="T103" fmla="*/ 1120 h 1392"/>
                    <a:gd name="T104" fmla="*/ 1044 w 1216"/>
                    <a:gd name="T105" fmla="*/ 966 h 1392"/>
                    <a:gd name="T106" fmla="*/ 1210 w 1216"/>
                    <a:gd name="T107" fmla="*/ 784 h 1392"/>
                    <a:gd name="T108" fmla="*/ 382 w 1216"/>
                    <a:gd name="T109" fmla="*/ 776 h 1392"/>
                    <a:gd name="T110" fmla="*/ 382 w 1216"/>
                    <a:gd name="T111" fmla="*/ 776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6" h="1392">
                      <a:moveTo>
                        <a:pt x="1216" y="756"/>
                      </a:moveTo>
                      <a:lnTo>
                        <a:pt x="1216" y="756"/>
                      </a:lnTo>
                      <a:lnTo>
                        <a:pt x="1212" y="748"/>
                      </a:lnTo>
                      <a:lnTo>
                        <a:pt x="1212" y="748"/>
                      </a:lnTo>
                      <a:lnTo>
                        <a:pt x="1206" y="738"/>
                      </a:lnTo>
                      <a:lnTo>
                        <a:pt x="1200" y="730"/>
                      </a:lnTo>
                      <a:lnTo>
                        <a:pt x="1186" y="716"/>
                      </a:lnTo>
                      <a:lnTo>
                        <a:pt x="1174" y="708"/>
                      </a:lnTo>
                      <a:lnTo>
                        <a:pt x="1168" y="704"/>
                      </a:lnTo>
                      <a:lnTo>
                        <a:pt x="1084" y="676"/>
                      </a:lnTo>
                      <a:lnTo>
                        <a:pt x="976" y="664"/>
                      </a:lnTo>
                      <a:lnTo>
                        <a:pt x="850" y="674"/>
                      </a:lnTo>
                      <a:lnTo>
                        <a:pt x="742" y="698"/>
                      </a:lnTo>
                      <a:lnTo>
                        <a:pt x="582" y="748"/>
                      </a:lnTo>
                      <a:lnTo>
                        <a:pt x="476" y="796"/>
                      </a:lnTo>
                      <a:lnTo>
                        <a:pt x="410" y="830"/>
                      </a:lnTo>
                      <a:lnTo>
                        <a:pt x="388" y="842"/>
                      </a:lnTo>
                      <a:lnTo>
                        <a:pt x="388" y="842"/>
                      </a:lnTo>
                      <a:lnTo>
                        <a:pt x="392" y="836"/>
                      </a:lnTo>
                      <a:lnTo>
                        <a:pt x="392" y="836"/>
                      </a:lnTo>
                      <a:lnTo>
                        <a:pt x="394" y="828"/>
                      </a:lnTo>
                      <a:lnTo>
                        <a:pt x="394" y="814"/>
                      </a:lnTo>
                      <a:lnTo>
                        <a:pt x="394" y="814"/>
                      </a:lnTo>
                      <a:lnTo>
                        <a:pt x="400" y="812"/>
                      </a:lnTo>
                      <a:lnTo>
                        <a:pt x="404" y="808"/>
                      </a:lnTo>
                      <a:lnTo>
                        <a:pt x="404" y="808"/>
                      </a:lnTo>
                      <a:lnTo>
                        <a:pt x="408" y="802"/>
                      </a:lnTo>
                      <a:lnTo>
                        <a:pt x="408" y="796"/>
                      </a:lnTo>
                      <a:lnTo>
                        <a:pt x="404" y="790"/>
                      </a:lnTo>
                      <a:lnTo>
                        <a:pt x="400" y="784"/>
                      </a:lnTo>
                      <a:lnTo>
                        <a:pt x="400" y="784"/>
                      </a:lnTo>
                      <a:lnTo>
                        <a:pt x="398" y="784"/>
                      </a:lnTo>
                      <a:lnTo>
                        <a:pt x="402" y="782"/>
                      </a:lnTo>
                      <a:lnTo>
                        <a:pt x="398" y="780"/>
                      </a:lnTo>
                      <a:lnTo>
                        <a:pt x="396" y="778"/>
                      </a:lnTo>
                      <a:lnTo>
                        <a:pt x="396" y="776"/>
                      </a:lnTo>
                      <a:lnTo>
                        <a:pt x="394" y="770"/>
                      </a:lnTo>
                      <a:lnTo>
                        <a:pt x="392" y="772"/>
                      </a:lnTo>
                      <a:lnTo>
                        <a:pt x="392" y="770"/>
                      </a:lnTo>
                      <a:lnTo>
                        <a:pt x="390" y="770"/>
                      </a:lnTo>
                      <a:lnTo>
                        <a:pt x="386" y="766"/>
                      </a:lnTo>
                      <a:lnTo>
                        <a:pt x="384" y="770"/>
                      </a:lnTo>
                      <a:lnTo>
                        <a:pt x="382" y="768"/>
                      </a:lnTo>
                      <a:lnTo>
                        <a:pt x="380" y="766"/>
                      </a:lnTo>
                      <a:lnTo>
                        <a:pt x="378" y="772"/>
                      </a:lnTo>
                      <a:lnTo>
                        <a:pt x="378" y="772"/>
                      </a:lnTo>
                      <a:lnTo>
                        <a:pt x="378" y="772"/>
                      </a:lnTo>
                      <a:lnTo>
                        <a:pt x="374" y="768"/>
                      </a:lnTo>
                      <a:lnTo>
                        <a:pt x="374" y="768"/>
                      </a:lnTo>
                      <a:lnTo>
                        <a:pt x="368" y="764"/>
                      </a:lnTo>
                      <a:lnTo>
                        <a:pt x="362" y="764"/>
                      </a:lnTo>
                      <a:lnTo>
                        <a:pt x="356" y="768"/>
                      </a:lnTo>
                      <a:lnTo>
                        <a:pt x="352" y="772"/>
                      </a:lnTo>
                      <a:lnTo>
                        <a:pt x="352" y="772"/>
                      </a:lnTo>
                      <a:lnTo>
                        <a:pt x="348" y="776"/>
                      </a:lnTo>
                      <a:lnTo>
                        <a:pt x="348" y="782"/>
                      </a:lnTo>
                      <a:lnTo>
                        <a:pt x="348" y="782"/>
                      </a:lnTo>
                      <a:lnTo>
                        <a:pt x="336" y="786"/>
                      </a:lnTo>
                      <a:lnTo>
                        <a:pt x="328" y="792"/>
                      </a:lnTo>
                      <a:lnTo>
                        <a:pt x="330" y="774"/>
                      </a:lnTo>
                      <a:lnTo>
                        <a:pt x="336" y="700"/>
                      </a:lnTo>
                      <a:lnTo>
                        <a:pt x="340" y="586"/>
                      </a:lnTo>
                      <a:lnTo>
                        <a:pt x="328" y="418"/>
                      </a:lnTo>
                      <a:lnTo>
                        <a:pt x="310" y="308"/>
                      </a:lnTo>
                      <a:lnTo>
                        <a:pt x="274" y="186"/>
                      </a:lnTo>
                      <a:lnTo>
                        <a:pt x="222" y="92"/>
                      </a:lnTo>
                      <a:lnTo>
                        <a:pt x="164" y="22"/>
                      </a:lnTo>
                      <a:lnTo>
                        <a:pt x="164" y="22"/>
                      </a:lnTo>
                      <a:lnTo>
                        <a:pt x="152" y="14"/>
                      </a:lnTo>
                      <a:lnTo>
                        <a:pt x="136" y="6"/>
                      </a:lnTo>
                      <a:lnTo>
                        <a:pt x="118" y="0"/>
                      </a:lnTo>
                      <a:lnTo>
                        <a:pt x="90" y="0"/>
                      </a:lnTo>
                      <a:lnTo>
                        <a:pt x="90" y="0"/>
                      </a:lnTo>
                      <a:lnTo>
                        <a:pt x="82" y="4"/>
                      </a:lnTo>
                      <a:lnTo>
                        <a:pt x="78" y="10"/>
                      </a:lnTo>
                      <a:lnTo>
                        <a:pt x="76" y="14"/>
                      </a:lnTo>
                      <a:lnTo>
                        <a:pt x="58" y="38"/>
                      </a:lnTo>
                      <a:lnTo>
                        <a:pt x="24" y="100"/>
                      </a:lnTo>
                      <a:lnTo>
                        <a:pt x="0" y="158"/>
                      </a:lnTo>
                      <a:lnTo>
                        <a:pt x="0" y="650"/>
                      </a:lnTo>
                      <a:lnTo>
                        <a:pt x="76" y="712"/>
                      </a:lnTo>
                      <a:lnTo>
                        <a:pt x="76" y="712"/>
                      </a:lnTo>
                      <a:lnTo>
                        <a:pt x="36" y="700"/>
                      </a:lnTo>
                      <a:lnTo>
                        <a:pt x="0" y="692"/>
                      </a:lnTo>
                      <a:lnTo>
                        <a:pt x="0" y="1108"/>
                      </a:lnTo>
                      <a:lnTo>
                        <a:pt x="0" y="1108"/>
                      </a:lnTo>
                      <a:lnTo>
                        <a:pt x="22" y="1096"/>
                      </a:lnTo>
                      <a:lnTo>
                        <a:pt x="22" y="1096"/>
                      </a:lnTo>
                      <a:lnTo>
                        <a:pt x="52" y="1080"/>
                      </a:lnTo>
                      <a:lnTo>
                        <a:pt x="84" y="1060"/>
                      </a:lnTo>
                      <a:lnTo>
                        <a:pt x="120" y="1036"/>
                      </a:lnTo>
                      <a:lnTo>
                        <a:pt x="120" y="1036"/>
                      </a:lnTo>
                      <a:lnTo>
                        <a:pt x="166" y="996"/>
                      </a:lnTo>
                      <a:lnTo>
                        <a:pt x="206" y="962"/>
                      </a:lnTo>
                      <a:lnTo>
                        <a:pt x="244" y="932"/>
                      </a:lnTo>
                      <a:lnTo>
                        <a:pt x="228" y="952"/>
                      </a:lnTo>
                      <a:lnTo>
                        <a:pt x="198" y="990"/>
                      </a:lnTo>
                      <a:lnTo>
                        <a:pt x="190" y="1004"/>
                      </a:lnTo>
                      <a:lnTo>
                        <a:pt x="172" y="1016"/>
                      </a:lnTo>
                      <a:lnTo>
                        <a:pt x="154" y="1044"/>
                      </a:lnTo>
                      <a:lnTo>
                        <a:pt x="148" y="1052"/>
                      </a:lnTo>
                      <a:lnTo>
                        <a:pt x="122" y="1090"/>
                      </a:lnTo>
                      <a:lnTo>
                        <a:pt x="126" y="1096"/>
                      </a:lnTo>
                      <a:lnTo>
                        <a:pt x="122" y="1102"/>
                      </a:lnTo>
                      <a:lnTo>
                        <a:pt x="112" y="1104"/>
                      </a:lnTo>
                      <a:lnTo>
                        <a:pt x="102" y="1124"/>
                      </a:lnTo>
                      <a:lnTo>
                        <a:pt x="80" y="1154"/>
                      </a:lnTo>
                      <a:lnTo>
                        <a:pt x="76" y="1188"/>
                      </a:lnTo>
                      <a:lnTo>
                        <a:pt x="84" y="1216"/>
                      </a:lnTo>
                      <a:lnTo>
                        <a:pt x="98" y="1200"/>
                      </a:lnTo>
                      <a:lnTo>
                        <a:pt x="88" y="1218"/>
                      </a:lnTo>
                      <a:lnTo>
                        <a:pt x="118" y="1216"/>
                      </a:lnTo>
                      <a:lnTo>
                        <a:pt x="146" y="1198"/>
                      </a:lnTo>
                      <a:lnTo>
                        <a:pt x="166" y="1168"/>
                      </a:lnTo>
                      <a:lnTo>
                        <a:pt x="180" y="1150"/>
                      </a:lnTo>
                      <a:lnTo>
                        <a:pt x="178" y="1142"/>
                      </a:lnTo>
                      <a:lnTo>
                        <a:pt x="182" y="1136"/>
                      </a:lnTo>
                      <a:lnTo>
                        <a:pt x="190" y="1136"/>
                      </a:lnTo>
                      <a:lnTo>
                        <a:pt x="216" y="1098"/>
                      </a:lnTo>
                      <a:lnTo>
                        <a:pt x="222" y="1090"/>
                      </a:lnTo>
                      <a:lnTo>
                        <a:pt x="240" y="1062"/>
                      </a:lnTo>
                      <a:lnTo>
                        <a:pt x="246" y="1042"/>
                      </a:lnTo>
                      <a:lnTo>
                        <a:pt x="256" y="1030"/>
                      </a:lnTo>
                      <a:lnTo>
                        <a:pt x="278" y="988"/>
                      </a:lnTo>
                      <a:lnTo>
                        <a:pt x="292" y="964"/>
                      </a:lnTo>
                      <a:lnTo>
                        <a:pt x="292" y="964"/>
                      </a:lnTo>
                      <a:lnTo>
                        <a:pt x="296" y="960"/>
                      </a:lnTo>
                      <a:lnTo>
                        <a:pt x="296" y="960"/>
                      </a:lnTo>
                      <a:lnTo>
                        <a:pt x="284" y="1004"/>
                      </a:lnTo>
                      <a:lnTo>
                        <a:pt x="266" y="1058"/>
                      </a:lnTo>
                      <a:lnTo>
                        <a:pt x="244" y="1120"/>
                      </a:lnTo>
                      <a:lnTo>
                        <a:pt x="244" y="1120"/>
                      </a:lnTo>
                      <a:lnTo>
                        <a:pt x="236" y="1162"/>
                      </a:lnTo>
                      <a:lnTo>
                        <a:pt x="228" y="1200"/>
                      </a:lnTo>
                      <a:lnTo>
                        <a:pt x="224" y="1234"/>
                      </a:lnTo>
                      <a:lnTo>
                        <a:pt x="224" y="1234"/>
                      </a:lnTo>
                      <a:lnTo>
                        <a:pt x="222" y="1260"/>
                      </a:lnTo>
                      <a:lnTo>
                        <a:pt x="222" y="1278"/>
                      </a:lnTo>
                      <a:lnTo>
                        <a:pt x="224" y="1294"/>
                      </a:lnTo>
                      <a:lnTo>
                        <a:pt x="232" y="1330"/>
                      </a:lnTo>
                      <a:lnTo>
                        <a:pt x="238" y="1346"/>
                      </a:lnTo>
                      <a:lnTo>
                        <a:pt x="246" y="1354"/>
                      </a:lnTo>
                      <a:lnTo>
                        <a:pt x="246" y="1354"/>
                      </a:lnTo>
                      <a:lnTo>
                        <a:pt x="248" y="1354"/>
                      </a:lnTo>
                      <a:lnTo>
                        <a:pt x="252" y="1356"/>
                      </a:lnTo>
                      <a:lnTo>
                        <a:pt x="258" y="1360"/>
                      </a:lnTo>
                      <a:lnTo>
                        <a:pt x="262" y="1368"/>
                      </a:lnTo>
                      <a:lnTo>
                        <a:pt x="262" y="1368"/>
                      </a:lnTo>
                      <a:lnTo>
                        <a:pt x="264" y="1372"/>
                      </a:lnTo>
                      <a:lnTo>
                        <a:pt x="266" y="1378"/>
                      </a:lnTo>
                      <a:lnTo>
                        <a:pt x="274" y="1384"/>
                      </a:lnTo>
                      <a:lnTo>
                        <a:pt x="282" y="1390"/>
                      </a:lnTo>
                      <a:lnTo>
                        <a:pt x="306" y="1388"/>
                      </a:lnTo>
                      <a:lnTo>
                        <a:pt x="326" y="1386"/>
                      </a:lnTo>
                      <a:lnTo>
                        <a:pt x="326" y="1386"/>
                      </a:lnTo>
                      <a:lnTo>
                        <a:pt x="338" y="1388"/>
                      </a:lnTo>
                      <a:lnTo>
                        <a:pt x="358" y="1392"/>
                      </a:lnTo>
                      <a:lnTo>
                        <a:pt x="382" y="1392"/>
                      </a:lnTo>
                      <a:lnTo>
                        <a:pt x="382" y="1392"/>
                      </a:lnTo>
                      <a:lnTo>
                        <a:pt x="388" y="1390"/>
                      </a:lnTo>
                      <a:lnTo>
                        <a:pt x="388" y="1390"/>
                      </a:lnTo>
                      <a:lnTo>
                        <a:pt x="400" y="1386"/>
                      </a:lnTo>
                      <a:lnTo>
                        <a:pt x="408" y="1386"/>
                      </a:lnTo>
                      <a:lnTo>
                        <a:pt x="412" y="1386"/>
                      </a:lnTo>
                      <a:lnTo>
                        <a:pt x="416" y="1388"/>
                      </a:lnTo>
                      <a:lnTo>
                        <a:pt x="416" y="1388"/>
                      </a:lnTo>
                      <a:lnTo>
                        <a:pt x="422" y="1390"/>
                      </a:lnTo>
                      <a:lnTo>
                        <a:pt x="428" y="1392"/>
                      </a:lnTo>
                      <a:lnTo>
                        <a:pt x="446" y="1392"/>
                      </a:lnTo>
                      <a:lnTo>
                        <a:pt x="446" y="1392"/>
                      </a:lnTo>
                      <a:lnTo>
                        <a:pt x="450" y="1392"/>
                      </a:lnTo>
                      <a:lnTo>
                        <a:pt x="450" y="1392"/>
                      </a:lnTo>
                      <a:lnTo>
                        <a:pt x="464" y="1386"/>
                      </a:lnTo>
                      <a:lnTo>
                        <a:pt x="472" y="1382"/>
                      </a:lnTo>
                      <a:lnTo>
                        <a:pt x="472" y="1382"/>
                      </a:lnTo>
                      <a:lnTo>
                        <a:pt x="474" y="1380"/>
                      </a:lnTo>
                      <a:lnTo>
                        <a:pt x="476" y="1378"/>
                      </a:lnTo>
                      <a:lnTo>
                        <a:pt x="484" y="1378"/>
                      </a:lnTo>
                      <a:lnTo>
                        <a:pt x="496" y="1380"/>
                      </a:lnTo>
                      <a:lnTo>
                        <a:pt x="496" y="1380"/>
                      </a:lnTo>
                      <a:lnTo>
                        <a:pt x="504" y="1380"/>
                      </a:lnTo>
                      <a:lnTo>
                        <a:pt x="510" y="1380"/>
                      </a:lnTo>
                      <a:lnTo>
                        <a:pt x="520" y="1378"/>
                      </a:lnTo>
                      <a:lnTo>
                        <a:pt x="526" y="1374"/>
                      </a:lnTo>
                      <a:lnTo>
                        <a:pt x="528" y="1372"/>
                      </a:lnTo>
                      <a:lnTo>
                        <a:pt x="554" y="1350"/>
                      </a:lnTo>
                      <a:lnTo>
                        <a:pt x="582" y="1336"/>
                      </a:lnTo>
                      <a:lnTo>
                        <a:pt x="598" y="1314"/>
                      </a:lnTo>
                      <a:lnTo>
                        <a:pt x="598" y="1314"/>
                      </a:lnTo>
                      <a:lnTo>
                        <a:pt x="606" y="1306"/>
                      </a:lnTo>
                      <a:lnTo>
                        <a:pt x="612" y="1300"/>
                      </a:lnTo>
                      <a:lnTo>
                        <a:pt x="616" y="1292"/>
                      </a:lnTo>
                      <a:lnTo>
                        <a:pt x="616" y="1292"/>
                      </a:lnTo>
                      <a:lnTo>
                        <a:pt x="624" y="1270"/>
                      </a:lnTo>
                      <a:lnTo>
                        <a:pt x="628" y="1254"/>
                      </a:lnTo>
                      <a:lnTo>
                        <a:pt x="630" y="1178"/>
                      </a:lnTo>
                      <a:lnTo>
                        <a:pt x="630" y="1178"/>
                      </a:lnTo>
                      <a:lnTo>
                        <a:pt x="614" y="1116"/>
                      </a:lnTo>
                      <a:lnTo>
                        <a:pt x="614" y="1116"/>
                      </a:lnTo>
                      <a:lnTo>
                        <a:pt x="608" y="1104"/>
                      </a:lnTo>
                      <a:lnTo>
                        <a:pt x="594" y="1086"/>
                      </a:lnTo>
                      <a:lnTo>
                        <a:pt x="562" y="1042"/>
                      </a:lnTo>
                      <a:lnTo>
                        <a:pt x="678" y="1106"/>
                      </a:lnTo>
                      <a:lnTo>
                        <a:pt x="714" y="1124"/>
                      </a:lnTo>
                      <a:lnTo>
                        <a:pt x="750" y="1142"/>
                      </a:lnTo>
                      <a:lnTo>
                        <a:pt x="782" y="1146"/>
                      </a:lnTo>
                      <a:lnTo>
                        <a:pt x="822" y="1140"/>
                      </a:lnTo>
                      <a:lnTo>
                        <a:pt x="866" y="1120"/>
                      </a:lnTo>
                      <a:lnTo>
                        <a:pt x="910" y="1090"/>
                      </a:lnTo>
                      <a:lnTo>
                        <a:pt x="936" y="1070"/>
                      </a:lnTo>
                      <a:lnTo>
                        <a:pt x="1000" y="1006"/>
                      </a:lnTo>
                      <a:lnTo>
                        <a:pt x="1044" y="966"/>
                      </a:lnTo>
                      <a:lnTo>
                        <a:pt x="1148" y="864"/>
                      </a:lnTo>
                      <a:lnTo>
                        <a:pt x="1194" y="808"/>
                      </a:lnTo>
                      <a:lnTo>
                        <a:pt x="1210" y="784"/>
                      </a:lnTo>
                      <a:lnTo>
                        <a:pt x="1210" y="784"/>
                      </a:lnTo>
                      <a:lnTo>
                        <a:pt x="1212" y="782"/>
                      </a:lnTo>
                      <a:lnTo>
                        <a:pt x="1216" y="776"/>
                      </a:lnTo>
                      <a:lnTo>
                        <a:pt x="1216" y="756"/>
                      </a:lnTo>
                      <a:close/>
                      <a:moveTo>
                        <a:pt x="382" y="776"/>
                      </a:moveTo>
                      <a:lnTo>
                        <a:pt x="382" y="776"/>
                      </a:lnTo>
                      <a:lnTo>
                        <a:pt x="382" y="776"/>
                      </a:lnTo>
                      <a:lnTo>
                        <a:pt x="382" y="776"/>
                      </a:lnTo>
                      <a:lnTo>
                        <a:pt x="382" y="776"/>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grpSp>
          <p:grpSp>
            <p:nvGrpSpPr>
              <p:cNvPr id="145" name="Group 58"/>
              <p:cNvGrpSpPr>
                <a:grpSpLocks noChangeAspect="1"/>
              </p:cNvGrpSpPr>
              <p:nvPr/>
            </p:nvGrpSpPr>
            <p:grpSpPr>
              <a:xfrm>
                <a:off x="7366653" y="-16"/>
                <a:ext cx="1266631" cy="990597"/>
                <a:chOff x="5410249" y="5114925"/>
                <a:chExt cx="1558925" cy="1219200"/>
              </a:xfrm>
              <a:solidFill>
                <a:schemeClr val="bg2">
                  <a:lumMod val="50000"/>
                  <a:lumOff val="50000"/>
                  <a:alpha val="18000"/>
                </a:schemeClr>
              </a:solidFill>
            </p:grpSpPr>
            <p:sp>
              <p:nvSpPr>
                <p:cNvPr id="151" name="Freeform 63"/>
                <p:cNvSpPr>
                  <a:spLocks/>
                </p:cNvSpPr>
                <p:nvPr/>
              </p:nvSpPr>
              <p:spPr bwMode="auto">
                <a:xfrm>
                  <a:off x="5819775" y="5114925"/>
                  <a:ext cx="228600" cy="231775"/>
                </a:xfrm>
                <a:custGeom>
                  <a:avLst/>
                  <a:gdLst>
                    <a:gd name="T0" fmla="*/ 144 w 144"/>
                    <a:gd name="T1" fmla="*/ 146 h 146"/>
                    <a:gd name="T2" fmla="*/ 144 w 144"/>
                    <a:gd name="T3" fmla="*/ 146 h 146"/>
                    <a:gd name="T4" fmla="*/ 144 w 144"/>
                    <a:gd name="T5" fmla="*/ 146 h 146"/>
                    <a:gd name="T6" fmla="*/ 144 w 144"/>
                    <a:gd name="T7" fmla="*/ 146 h 146"/>
                    <a:gd name="T8" fmla="*/ 132 w 144"/>
                    <a:gd name="T9" fmla="*/ 132 h 146"/>
                    <a:gd name="T10" fmla="*/ 32 w 144"/>
                    <a:gd name="T11" fmla="*/ 22 h 146"/>
                    <a:gd name="T12" fmla="*/ 32 w 144"/>
                    <a:gd name="T13" fmla="*/ 22 h 146"/>
                    <a:gd name="T14" fmla="*/ 18 w 144"/>
                    <a:gd name="T15" fmla="*/ 4 h 146"/>
                    <a:gd name="T16" fmla="*/ 18 w 144"/>
                    <a:gd name="T17" fmla="*/ 4 h 146"/>
                    <a:gd name="T18" fmla="*/ 12 w 144"/>
                    <a:gd name="T19" fmla="*/ 2 h 146"/>
                    <a:gd name="T20" fmla="*/ 8 w 144"/>
                    <a:gd name="T21" fmla="*/ 0 h 146"/>
                    <a:gd name="T22" fmla="*/ 8 w 144"/>
                    <a:gd name="T23" fmla="*/ 0 h 146"/>
                    <a:gd name="T24" fmla="*/ 0 w 144"/>
                    <a:gd name="T25" fmla="*/ 0 h 146"/>
                    <a:gd name="T26" fmla="*/ 0 w 144"/>
                    <a:gd name="T27" fmla="*/ 0 h 146"/>
                    <a:gd name="T28" fmla="*/ 6 w 144"/>
                    <a:gd name="T29" fmla="*/ 4 h 146"/>
                    <a:gd name="T30" fmla="*/ 6 w 144"/>
                    <a:gd name="T31" fmla="*/ 4 h 146"/>
                    <a:gd name="T32" fmla="*/ 22 w 144"/>
                    <a:gd name="T33" fmla="*/ 18 h 146"/>
                    <a:gd name="T34" fmla="*/ 130 w 144"/>
                    <a:gd name="T35" fmla="*/ 136 h 146"/>
                    <a:gd name="T36" fmla="*/ 130 w 144"/>
                    <a:gd name="T37" fmla="*/ 136 h 146"/>
                    <a:gd name="T38" fmla="*/ 144 w 144"/>
                    <a:gd name="T39" fmla="*/ 146 h 146"/>
                    <a:gd name="T40" fmla="*/ 144 w 144"/>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4" h="146">
                      <a:moveTo>
                        <a:pt x="144" y="146"/>
                      </a:moveTo>
                      <a:lnTo>
                        <a:pt x="144" y="146"/>
                      </a:lnTo>
                      <a:lnTo>
                        <a:pt x="144" y="146"/>
                      </a:lnTo>
                      <a:lnTo>
                        <a:pt x="144" y="146"/>
                      </a:lnTo>
                      <a:lnTo>
                        <a:pt x="132" y="132"/>
                      </a:lnTo>
                      <a:lnTo>
                        <a:pt x="32" y="22"/>
                      </a:lnTo>
                      <a:lnTo>
                        <a:pt x="32" y="22"/>
                      </a:lnTo>
                      <a:lnTo>
                        <a:pt x="18" y="4"/>
                      </a:lnTo>
                      <a:lnTo>
                        <a:pt x="18" y="4"/>
                      </a:lnTo>
                      <a:lnTo>
                        <a:pt x="12" y="2"/>
                      </a:lnTo>
                      <a:lnTo>
                        <a:pt x="8" y="0"/>
                      </a:lnTo>
                      <a:lnTo>
                        <a:pt x="8" y="0"/>
                      </a:lnTo>
                      <a:lnTo>
                        <a:pt x="0" y="0"/>
                      </a:lnTo>
                      <a:lnTo>
                        <a:pt x="0" y="0"/>
                      </a:lnTo>
                      <a:lnTo>
                        <a:pt x="6" y="4"/>
                      </a:lnTo>
                      <a:lnTo>
                        <a:pt x="6" y="4"/>
                      </a:lnTo>
                      <a:lnTo>
                        <a:pt x="22" y="18"/>
                      </a:lnTo>
                      <a:lnTo>
                        <a:pt x="130" y="136"/>
                      </a:lnTo>
                      <a:lnTo>
                        <a:pt x="130" y="136"/>
                      </a:lnTo>
                      <a:lnTo>
                        <a:pt x="144" y="146"/>
                      </a:lnTo>
                      <a:lnTo>
                        <a:pt x="14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2" name="Freeform 64"/>
                <p:cNvSpPr>
                  <a:spLocks/>
                </p:cNvSpPr>
                <p:nvPr/>
              </p:nvSpPr>
              <p:spPr bwMode="auto">
                <a:xfrm>
                  <a:off x="6051550" y="535305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3" name="Freeform 65"/>
                <p:cNvSpPr>
                  <a:spLocks/>
                </p:cNvSpPr>
                <p:nvPr/>
              </p:nvSpPr>
              <p:spPr bwMode="auto">
                <a:xfrm>
                  <a:off x="6061075" y="5114925"/>
                  <a:ext cx="104775" cy="228600"/>
                </a:xfrm>
                <a:custGeom>
                  <a:avLst/>
                  <a:gdLst>
                    <a:gd name="T0" fmla="*/ 2 w 66"/>
                    <a:gd name="T1" fmla="*/ 144 h 144"/>
                    <a:gd name="T2" fmla="*/ 2 w 66"/>
                    <a:gd name="T3" fmla="*/ 144 h 144"/>
                    <a:gd name="T4" fmla="*/ 10 w 66"/>
                    <a:gd name="T5" fmla="*/ 130 h 144"/>
                    <a:gd name="T6" fmla="*/ 62 w 66"/>
                    <a:gd name="T7" fmla="*/ 14 h 144"/>
                    <a:gd name="T8" fmla="*/ 62 w 66"/>
                    <a:gd name="T9" fmla="*/ 14 h 144"/>
                    <a:gd name="T10" fmla="*/ 66 w 66"/>
                    <a:gd name="T11" fmla="*/ 4 h 144"/>
                    <a:gd name="T12" fmla="*/ 66 w 66"/>
                    <a:gd name="T13" fmla="*/ 2 h 144"/>
                    <a:gd name="T14" fmla="*/ 66 w 66"/>
                    <a:gd name="T15" fmla="*/ 0 h 144"/>
                    <a:gd name="T16" fmla="*/ 66 w 66"/>
                    <a:gd name="T17" fmla="*/ 0 h 144"/>
                    <a:gd name="T18" fmla="*/ 62 w 66"/>
                    <a:gd name="T19" fmla="*/ 4 h 144"/>
                    <a:gd name="T20" fmla="*/ 56 w 66"/>
                    <a:gd name="T21" fmla="*/ 14 h 144"/>
                    <a:gd name="T22" fmla="*/ 6 w 66"/>
                    <a:gd name="T23" fmla="*/ 128 h 144"/>
                    <a:gd name="T24" fmla="*/ 6 w 66"/>
                    <a:gd name="T25" fmla="*/ 128 h 144"/>
                    <a:gd name="T26" fmla="*/ 0 w 66"/>
                    <a:gd name="T27" fmla="*/ 144 h 144"/>
                    <a:gd name="T28" fmla="*/ 0 w 66"/>
                    <a:gd name="T29" fmla="*/ 144 h 144"/>
                    <a:gd name="T30" fmla="*/ 0 w 66"/>
                    <a:gd name="T31" fmla="*/ 144 h 144"/>
                    <a:gd name="T32" fmla="*/ 0 w 66"/>
                    <a:gd name="T33" fmla="*/ 144 h 144"/>
                    <a:gd name="T34" fmla="*/ 2 w 66"/>
                    <a:gd name="T35" fmla="*/ 144 h 144"/>
                    <a:gd name="T36" fmla="*/ 2 w 66"/>
                    <a:gd name="T3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144">
                      <a:moveTo>
                        <a:pt x="2" y="144"/>
                      </a:moveTo>
                      <a:lnTo>
                        <a:pt x="2" y="144"/>
                      </a:lnTo>
                      <a:lnTo>
                        <a:pt x="10" y="130"/>
                      </a:lnTo>
                      <a:lnTo>
                        <a:pt x="62" y="14"/>
                      </a:lnTo>
                      <a:lnTo>
                        <a:pt x="62" y="14"/>
                      </a:lnTo>
                      <a:lnTo>
                        <a:pt x="66" y="4"/>
                      </a:lnTo>
                      <a:lnTo>
                        <a:pt x="66" y="2"/>
                      </a:lnTo>
                      <a:lnTo>
                        <a:pt x="66" y="0"/>
                      </a:lnTo>
                      <a:lnTo>
                        <a:pt x="66" y="0"/>
                      </a:lnTo>
                      <a:lnTo>
                        <a:pt x="62" y="4"/>
                      </a:lnTo>
                      <a:lnTo>
                        <a:pt x="56" y="14"/>
                      </a:lnTo>
                      <a:lnTo>
                        <a:pt x="6" y="128"/>
                      </a:lnTo>
                      <a:lnTo>
                        <a:pt x="6" y="128"/>
                      </a:lnTo>
                      <a:lnTo>
                        <a:pt x="0" y="144"/>
                      </a:lnTo>
                      <a:lnTo>
                        <a:pt x="0" y="144"/>
                      </a:lnTo>
                      <a:lnTo>
                        <a:pt x="0" y="144"/>
                      </a:lnTo>
                      <a:lnTo>
                        <a:pt x="0" y="144"/>
                      </a:lnTo>
                      <a:lnTo>
                        <a:pt x="2" y="144"/>
                      </a:lnTo>
                      <a:lnTo>
                        <a:pt x="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4" name="Freeform 66"/>
                <p:cNvSpPr>
                  <a:spLocks noEditPoints="1"/>
                </p:cNvSpPr>
                <p:nvPr/>
              </p:nvSpPr>
              <p:spPr bwMode="auto">
                <a:xfrm>
                  <a:off x="5410249" y="5114925"/>
                  <a:ext cx="1558925" cy="1219200"/>
                </a:xfrm>
                <a:custGeom>
                  <a:avLst/>
                  <a:gdLst>
                    <a:gd name="T0" fmla="*/ 604 w 982"/>
                    <a:gd name="T1" fmla="*/ 146 h 768"/>
                    <a:gd name="T2" fmla="*/ 588 w 982"/>
                    <a:gd name="T3" fmla="*/ 156 h 768"/>
                    <a:gd name="T4" fmla="*/ 572 w 982"/>
                    <a:gd name="T5" fmla="*/ 144 h 768"/>
                    <a:gd name="T6" fmla="*/ 560 w 982"/>
                    <a:gd name="T7" fmla="*/ 146 h 768"/>
                    <a:gd name="T8" fmla="*/ 550 w 982"/>
                    <a:gd name="T9" fmla="*/ 152 h 768"/>
                    <a:gd name="T10" fmla="*/ 542 w 982"/>
                    <a:gd name="T11" fmla="*/ 182 h 768"/>
                    <a:gd name="T12" fmla="*/ 346 w 982"/>
                    <a:gd name="T13" fmla="*/ 0 h 768"/>
                    <a:gd name="T14" fmla="*/ 44 w 982"/>
                    <a:gd name="T15" fmla="*/ 62 h 768"/>
                    <a:gd name="T16" fmla="*/ 76 w 982"/>
                    <a:gd name="T17" fmla="*/ 92 h 768"/>
                    <a:gd name="T18" fmla="*/ 110 w 982"/>
                    <a:gd name="T19" fmla="*/ 124 h 768"/>
                    <a:gd name="T20" fmla="*/ 126 w 982"/>
                    <a:gd name="T21" fmla="*/ 160 h 768"/>
                    <a:gd name="T22" fmla="*/ 146 w 982"/>
                    <a:gd name="T23" fmla="*/ 188 h 768"/>
                    <a:gd name="T24" fmla="*/ 166 w 982"/>
                    <a:gd name="T25" fmla="*/ 220 h 768"/>
                    <a:gd name="T26" fmla="*/ 206 w 982"/>
                    <a:gd name="T27" fmla="*/ 270 h 768"/>
                    <a:gd name="T28" fmla="*/ 322 w 982"/>
                    <a:gd name="T29" fmla="*/ 280 h 768"/>
                    <a:gd name="T30" fmla="*/ 294 w 982"/>
                    <a:gd name="T31" fmla="*/ 348 h 768"/>
                    <a:gd name="T32" fmla="*/ 256 w 982"/>
                    <a:gd name="T33" fmla="*/ 484 h 768"/>
                    <a:gd name="T34" fmla="*/ 282 w 982"/>
                    <a:gd name="T35" fmla="*/ 514 h 768"/>
                    <a:gd name="T36" fmla="*/ 312 w 982"/>
                    <a:gd name="T37" fmla="*/ 550 h 768"/>
                    <a:gd name="T38" fmla="*/ 330 w 982"/>
                    <a:gd name="T39" fmla="*/ 570 h 768"/>
                    <a:gd name="T40" fmla="*/ 350 w 982"/>
                    <a:gd name="T41" fmla="*/ 598 h 768"/>
                    <a:gd name="T42" fmla="*/ 378 w 982"/>
                    <a:gd name="T43" fmla="*/ 616 h 768"/>
                    <a:gd name="T44" fmla="*/ 354 w 982"/>
                    <a:gd name="T45" fmla="*/ 684 h 768"/>
                    <a:gd name="T46" fmla="*/ 338 w 982"/>
                    <a:gd name="T47" fmla="*/ 754 h 768"/>
                    <a:gd name="T48" fmla="*/ 378 w 982"/>
                    <a:gd name="T49" fmla="*/ 758 h 768"/>
                    <a:gd name="T50" fmla="*/ 414 w 982"/>
                    <a:gd name="T51" fmla="*/ 660 h 768"/>
                    <a:gd name="T52" fmla="*/ 456 w 982"/>
                    <a:gd name="T53" fmla="*/ 662 h 768"/>
                    <a:gd name="T54" fmla="*/ 474 w 982"/>
                    <a:gd name="T55" fmla="*/ 652 h 768"/>
                    <a:gd name="T56" fmla="*/ 504 w 982"/>
                    <a:gd name="T57" fmla="*/ 652 h 768"/>
                    <a:gd name="T58" fmla="*/ 530 w 982"/>
                    <a:gd name="T59" fmla="*/ 582 h 768"/>
                    <a:gd name="T60" fmla="*/ 560 w 982"/>
                    <a:gd name="T61" fmla="*/ 332 h 768"/>
                    <a:gd name="T62" fmla="*/ 568 w 982"/>
                    <a:gd name="T63" fmla="*/ 306 h 768"/>
                    <a:gd name="T64" fmla="*/ 586 w 982"/>
                    <a:gd name="T65" fmla="*/ 428 h 768"/>
                    <a:gd name="T66" fmla="*/ 636 w 982"/>
                    <a:gd name="T67" fmla="*/ 484 h 768"/>
                    <a:gd name="T68" fmla="*/ 628 w 982"/>
                    <a:gd name="T69" fmla="*/ 376 h 768"/>
                    <a:gd name="T70" fmla="*/ 612 w 982"/>
                    <a:gd name="T71" fmla="*/ 288 h 768"/>
                    <a:gd name="T72" fmla="*/ 678 w 982"/>
                    <a:gd name="T73" fmla="*/ 454 h 768"/>
                    <a:gd name="T74" fmla="*/ 762 w 982"/>
                    <a:gd name="T75" fmla="*/ 592 h 768"/>
                    <a:gd name="T76" fmla="*/ 790 w 982"/>
                    <a:gd name="T77" fmla="*/ 602 h 768"/>
                    <a:gd name="T78" fmla="*/ 820 w 982"/>
                    <a:gd name="T79" fmla="*/ 598 h 768"/>
                    <a:gd name="T80" fmla="*/ 842 w 982"/>
                    <a:gd name="T81" fmla="*/ 590 h 768"/>
                    <a:gd name="T82" fmla="*/ 886 w 982"/>
                    <a:gd name="T83" fmla="*/ 598 h 768"/>
                    <a:gd name="T84" fmla="*/ 958 w 982"/>
                    <a:gd name="T85" fmla="*/ 668 h 768"/>
                    <a:gd name="T86" fmla="*/ 964 w 982"/>
                    <a:gd name="T87" fmla="*/ 616 h 768"/>
                    <a:gd name="T88" fmla="*/ 920 w 982"/>
                    <a:gd name="T89" fmla="*/ 576 h 768"/>
                    <a:gd name="T90" fmla="*/ 894 w 982"/>
                    <a:gd name="T91" fmla="*/ 516 h 768"/>
                    <a:gd name="T92" fmla="*/ 920 w 982"/>
                    <a:gd name="T93" fmla="*/ 500 h 768"/>
                    <a:gd name="T94" fmla="*/ 920 w 982"/>
                    <a:gd name="T95" fmla="*/ 460 h 768"/>
                    <a:gd name="T96" fmla="*/ 950 w 982"/>
                    <a:gd name="T97" fmla="*/ 436 h 768"/>
                    <a:gd name="T98" fmla="*/ 956 w 982"/>
                    <a:gd name="T99" fmla="*/ 388 h 768"/>
                    <a:gd name="T100" fmla="*/ 934 w 982"/>
                    <a:gd name="T101" fmla="*/ 318 h 768"/>
                    <a:gd name="T102" fmla="*/ 866 w 982"/>
                    <a:gd name="T103" fmla="*/ 238 h 768"/>
                    <a:gd name="T104" fmla="*/ 914 w 982"/>
                    <a:gd name="T105" fmla="*/ 178 h 768"/>
                    <a:gd name="T106" fmla="*/ 958 w 982"/>
                    <a:gd name="T107" fmla="*/ 118 h 768"/>
                    <a:gd name="T108" fmla="*/ 970 w 982"/>
                    <a:gd name="T109" fmla="*/ 78 h 768"/>
                    <a:gd name="T110" fmla="*/ 970 w 982"/>
                    <a:gd name="T111" fmla="*/ 38 h 768"/>
                    <a:gd name="T112" fmla="*/ 978 w 982"/>
                    <a:gd name="T113" fmla="*/ 14 h 768"/>
                    <a:gd name="T114" fmla="*/ 562 w 982"/>
                    <a:gd name="T115" fmla="*/ 15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2" h="768">
                      <a:moveTo>
                        <a:pt x="676" y="0"/>
                      </a:moveTo>
                      <a:lnTo>
                        <a:pt x="676" y="0"/>
                      </a:lnTo>
                      <a:lnTo>
                        <a:pt x="666" y="14"/>
                      </a:lnTo>
                      <a:lnTo>
                        <a:pt x="666" y="14"/>
                      </a:lnTo>
                      <a:lnTo>
                        <a:pt x="654" y="36"/>
                      </a:lnTo>
                      <a:lnTo>
                        <a:pt x="642" y="58"/>
                      </a:lnTo>
                      <a:lnTo>
                        <a:pt x="620" y="104"/>
                      </a:lnTo>
                      <a:lnTo>
                        <a:pt x="604" y="146"/>
                      </a:lnTo>
                      <a:lnTo>
                        <a:pt x="594" y="174"/>
                      </a:lnTo>
                      <a:lnTo>
                        <a:pt x="594" y="174"/>
                      </a:lnTo>
                      <a:lnTo>
                        <a:pt x="592" y="170"/>
                      </a:lnTo>
                      <a:lnTo>
                        <a:pt x="586" y="164"/>
                      </a:lnTo>
                      <a:lnTo>
                        <a:pt x="586" y="164"/>
                      </a:lnTo>
                      <a:lnTo>
                        <a:pt x="588" y="160"/>
                      </a:lnTo>
                      <a:lnTo>
                        <a:pt x="588" y="156"/>
                      </a:lnTo>
                      <a:lnTo>
                        <a:pt x="588" y="156"/>
                      </a:lnTo>
                      <a:lnTo>
                        <a:pt x="586" y="152"/>
                      </a:lnTo>
                      <a:lnTo>
                        <a:pt x="582" y="148"/>
                      </a:lnTo>
                      <a:lnTo>
                        <a:pt x="580" y="146"/>
                      </a:lnTo>
                      <a:lnTo>
                        <a:pt x="574" y="146"/>
                      </a:lnTo>
                      <a:lnTo>
                        <a:pt x="574" y="146"/>
                      </a:lnTo>
                      <a:lnTo>
                        <a:pt x="574" y="146"/>
                      </a:lnTo>
                      <a:lnTo>
                        <a:pt x="574" y="144"/>
                      </a:lnTo>
                      <a:lnTo>
                        <a:pt x="572" y="144"/>
                      </a:lnTo>
                      <a:lnTo>
                        <a:pt x="568" y="144"/>
                      </a:lnTo>
                      <a:lnTo>
                        <a:pt x="568" y="144"/>
                      </a:lnTo>
                      <a:lnTo>
                        <a:pt x="564" y="142"/>
                      </a:lnTo>
                      <a:lnTo>
                        <a:pt x="564" y="144"/>
                      </a:lnTo>
                      <a:lnTo>
                        <a:pt x="564" y="142"/>
                      </a:lnTo>
                      <a:lnTo>
                        <a:pt x="562" y="144"/>
                      </a:lnTo>
                      <a:lnTo>
                        <a:pt x="560" y="144"/>
                      </a:lnTo>
                      <a:lnTo>
                        <a:pt x="560" y="146"/>
                      </a:lnTo>
                      <a:lnTo>
                        <a:pt x="558" y="146"/>
                      </a:lnTo>
                      <a:lnTo>
                        <a:pt x="556" y="148"/>
                      </a:lnTo>
                      <a:lnTo>
                        <a:pt x="558" y="150"/>
                      </a:lnTo>
                      <a:lnTo>
                        <a:pt x="558" y="150"/>
                      </a:lnTo>
                      <a:lnTo>
                        <a:pt x="558" y="150"/>
                      </a:lnTo>
                      <a:lnTo>
                        <a:pt x="554" y="150"/>
                      </a:lnTo>
                      <a:lnTo>
                        <a:pt x="554" y="150"/>
                      </a:lnTo>
                      <a:lnTo>
                        <a:pt x="550" y="152"/>
                      </a:lnTo>
                      <a:lnTo>
                        <a:pt x="546" y="154"/>
                      </a:lnTo>
                      <a:lnTo>
                        <a:pt x="544" y="158"/>
                      </a:lnTo>
                      <a:lnTo>
                        <a:pt x="544" y="162"/>
                      </a:lnTo>
                      <a:lnTo>
                        <a:pt x="544" y="162"/>
                      </a:lnTo>
                      <a:lnTo>
                        <a:pt x="548" y="168"/>
                      </a:lnTo>
                      <a:lnTo>
                        <a:pt x="548" y="168"/>
                      </a:lnTo>
                      <a:lnTo>
                        <a:pt x="542" y="182"/>
                      </a:lnTo>
                      <a:lnTo>
                        <a:pt x="542" y="182"/>
                      </a:lnTo>
                      <a:lnTo>
                        <a:pt x="522" y="158"/>
                      </a:lnTo>
                      <a:lnTo>
                        <a:pt x="494" y="124"/>
                      </a:lnTo>
                      <a:lnTo>
                        <a:pt x="460" y="88"/>
                      </a:lnTo>
                      <a:lnTo>
                        <a:pt x="442" y="70"/>
                      </a:lnTo>
                      <a:lnTo>
                        <a:pt x="424" y="54"/>
                      </a:lnTo>
                      <a:lnTo>
                        <a:pt x="424" y="54"/>
                      </a:lnTo>
                      <a:lnTo>
                        <a:pt x="384" y="26"/>
                      </a:lnTo>
                      <a:lnTo>
                        <a:pt x="346" y="0"/>
                      </a:lnTo>
                      <a:lnTo>
                        <a:pt x="0" y="0"/>
                      </a:lnTo>
                      <a:lnTo>
                        <a:pt x="0" y="8"/>
                      </a:lnTo>
                      <a:lnTo>
                        <a:pt x="10" y="28"/>
                      </a:lnTo>
                      <a:lnTo>
                        <a:pt x="24" y="48"/>
                      </a:lnTo>
                      <a:lnTo>
                        <a:pt x="24" y="48"/>
                      </a:lnTo>
                      <a:lnTo>
                        <a:pt x="32" y="54"/>
                      </a:lnTo>
                      <a:lnTo>
                        <a:pt x="38" y="60"/>
                      </a:lnTo>
                      <a:lnTo>
                        <a:pt x="44" y="62"/>
                      </a:lnTo>
                      <a:lnTo>
                        <a:pt x="44" y="62"/>
                      </a:lnTo>
                      <a:lnTo>
                        <a:pt x="48" y="66"/>
                      </a:lnTo>
                      <a:lnTo>
                        <a:pt x="52" y="70"/>
                      </a:lnTo>
                      <a:lnTo>
                        <a:pt x="56" y="76"/>
                      </a:lnTo>
                      <a:lnTo>
                        <a:pt x="56" y="76"/>
                      </a:lnTo>
                      <a:lnTo>
                        <a:pt x="62" y="82"/>
                      </a:lnTo>
                      <a:lnTo>
                        <a:pt x="68" y="88"/>
                      </a:lnTo>
                      <a:lnTo>
                        <a:pt x="76" y="92"/>
                      </a:lnTo>
                      <a:lnTo>
                        <a:pt x="76" y="92"/>
                      </a:lnTo>
                      <a:lnTo>
                        <a:pt x="84" y="96"/>
                      </a:lnTo>
                      <a:lnTo>
                        <a:pt x="92" y="102"/>
                      </a:lnTo>
                      <a:lnTo>
                        <a:pt x="98" y="108"/>
                      </a:lnTo>
                      <a:lnTo>
                        <a:pt x="100" y="112"/>
                      </a:lnTo>
                      <a:lnTo>
                        <a:pt x="100" y="112"/>
                      </a:lnTo>
                      <a:lnTo>
                        <a:pt x="104" y="118"/>
                      </a:lnTo>
                      <a:lnTo>
                        <a:pt x="110" y="124"/>
                      </a:lnTo>
                      <a:lnTo>
                        <a:pt x="120" y="132"/>
                      </a:lnTo>
                      <a:lnTo>
                        <a:pt x="120" y="132"/>
                      </a:lnTo>
                      <a:lnTo>
                        <a:pt x="126" y="142"/>
                      </a:lnTo>
                      <a:lnTo>
                        <a:pt x="128" y="152"/>
                      </a:lnTo>
                      <a:lnTo>
                        <a:pt x="128" y="154"/>
                      </a:lnTo>
                      <a:lnTo>
                        <a:pt x="128" y="158"/>
                      </a:lnTo>
                      <a:lnTo>
                        <a:pt x="128" y="158"/>
                      </a:lnTo>
                      <a:lnTo>
                        <a:pt x="126" y="160"/>
                      </a:lnTo>
                      <a:lnTo>
                        <a:pt x="128" y="162"/>
                      </a:lnTo>
                      <a:lnTo>
                        <a:pt x="132" y="166"/>
                      </a:lnTo>
                      <a:lnTo>
                        <a:pt x="138" y="170"/>
                      </a:lnTo>
                      <a:lnTo>
                        <a:pt x="138" y="170"/>
                      </a:lnTo>
                      <a:lnTo>
                        <a:pt x="144" y="176"/>
                      </a:lnTo>
                      <a:lnTo>
                        <a:pt x="146" y="182"/>
                      </a:lnTo>
                      <a:lnTo>
                        <a:pt x="146" y="184"/>
                      </a:lnTo>
                      <a:lnTo>
                        <a:pt x="146" y="188"/>
                      </a:lnTo>
                      <a:lnTo>
                        <a:pt x="146" y="188"/>
                      </a:lnTo>
                      <a:lnTo>
                        <a:pt x="146" y="192"/>
                      </a:lnTo>
                      <a:lnTo>
                        <a:pt x="146" y="196"/>
                      </a:lnTo>
                      <a:lnTo>
                        <a:pt x="150" y="206"/>
                      </a:lnTo>
                      <a:lnTo>
                        <a:pt x="156" y="214"/>
                      </a:lnTo>
                      <a:lnTo>
                        <a:pt x="162" y="218"/>
                      </a:lnTo>
                      <a:lnTo>
                        <a:pt x="162" y="218"/>
                      </a:lnTo>
                      <a:lnTo>
                        <a:pt x="166" y="220"/>
                      </a:lnTo>
                      <a:lnTo>
                        <a:pt x="170" y="226"/>
                      </a:lnTo>
                      <a:lnTo>
                        <a:pt x="172" y="234"/>
                      </a:lnTo>
                      <a:lnTo>
                        <a:pt x="172" y="234"/>
                      </a:lnTo>
                      <a:lnTo>
                        <a:pt x="176" y="240"/>
                      </a:lnTo>
                      <a:lnTo>
                        <a:pt x="182" y="248"/>
                      </a:lnTo>
                      <a:lnTo>
                        <a:pt x="192" y="256"/>
                      </a:lnTo>
                      <a:lnTo>
                        <a:pt x="192" y="256"/>
                      </a:lnTo>
                      <a:lnTo>
                        <a:pt x="206" y="270"/>
                      </a:lnTo>
                      <a:lnTo>
                        <a:pt x="216" y="280"/>
                      </a:lnTo>
                      <a:lnTo>
                        <a:pt x="216" y="280"/>
                      </a:lnTo>
                      <a:lnTo>
                        <a:pt x="222" y="284"/>
                      </a:lnTo>
                      <a:lnTo>
                        <a:pt x="232" y="286"/>
                      </a:lnTo>
                      <a:lnTo>
                        <a:pt x="242" y="290"/>
                      </a:lnTo>
                      <a:lnTo>
                        <a:pt x="270" y="288"/>
                      </a:lnTo>
                      <a:lnTo>
                        <a:pt x="296" y="284"/>
                      </a:lnTo>
                      <a:lnTo>
                        <a:pt x="322" y="280"/>
                      </a:lnTo>
                      <a:lnTo>
                        <a:pt x="358" y="276"/>
                      </a:lnTo>
                      <a:lnTo>
                        <a:pt x="368" y="276"/>
                      </a:lnTo>
                      <a:lnTo>
                        <a:pt x="368" y="276"/>
                      </a:lnTo>
                      <a:lnTo>
                        <a:pt x="320" y="316"/>
                      </a:lnTo>
                      <a:lnTo>
                        <a:pt x="308" y="330"/>
                      </a:lnTo>
                      <a:lnTo>
                        <a:pt x="300" y="340"/>
                      </a:lnTo>
                      <a:lnTo>
                        <a:pt x="296" y="346"/>
                      </a:lnTo>
                      <a:lnTo>
                        <a:pt x="294" y="348"/>
                      </a:lnTo>
                      <a:lnTo>
                        <a:pt x="294" y="350"/>
                      </a:lnTo>
                      <a:lnTo>
                        <a:pt x="266" y="412"/>
                      </a:lnTo>
                      <a:lnTo>
                        <a:pt x="270" y="420"/>
                      </a:lnTo>
                      <a:lnTo>
                        <a:pt x="270" y="428"/>
                      </a:lnTo>
                      <a:lnTo>
                        <a:pt x="264" y="446"/>
                      </a:lnTo>
                      <a:lnTo>
                        <a:pt x="258" y="460"/>
                      </a:lnTo>
                      <a:lnTo>
                        <a:pt x="256" y="484"/>
                      </a:lnTo>
                      <a:lnTo>
                        <a:pt x="256" y="484"/>
                      </a:lnTo>
                      <a:lnTo>
                        <a:pt x="260" y="492"/>
                      </a:lnTo>
                      <a:lnTo>
                        <a:pt x="264" y="498"/>
                      </a:lnTo>
                      <a:lnTo>
                        <a:pt x="268" y="500"/>
                      </a:lnTo>
                      <a:lnTo>
                        <a:pt x="272" y="502"/>
                      </a:lnTo>
                      <a:lnTo>
                        <a:pt x="272" y="502"/>
                      </a:lnTo>
                      <a:lnTo>
                        <a:pt x="276" y="504"/>
                      </a:lnTo>
                      <a:lnTo>
                        <a:pt x="278" y="506"/>
                      </a:lnTo>
                      <a:lnTo>
                        <a:pt x="282" y="514"/>
                      </a:lnTo>
                      <a:lnTo>
                        <a:pt x="282" y="524"/>
                      </a:lnTo>
                      <a:lnTo>
                        <a:pt x="286" y="540"/>
                      </a:lnTo>
                      <a:lnTo>
                        <a:pt x="286" y="540"/>
                      </a:lnTo>
                      <a:lnTo>
                        <a:pt x="288" y="542"/>
                      </a:lnTo>
                      <a:lnTo>
                        <a:pt x="292" y="546"/>
                      </a:lnTo>
                      <a:lnTo>
                        <a:pt x="300" y="550"/>
                      </a:lnTo>
                      <a:lnTo>
                        <a:pt x="306" y="550"/>
                      </a:lnTo>
                      <a:lnTo>
                        <a:pt x="312" y="550"/>
                      </a:lnTo>
                      <a:lnTo>
                        <a:pt x="312" y="550"/>
                      </a:lnTo>
                      <a:lnTo>
                        <a:pt x="318" y="550"/>
                      </a:lnTo>
                      <a:lnTo>
                        <a:pt x="322" y="552"/>
                      </a:lnTo>
                      <a:lnTo>
                        <a:pt x="326" y="554"/>
                      </a:lnTo>
                      <a:lnTo>
                        <a:pt x="328" y="558"/>
                      </a:lnTo>
                      <a:lnTo>
                        <a:pt x="330" y="566"/>
                      </a:lnTo>
                      <a:lnTo>
                        <a:pt x="330" y="570"/>
                      </a:lnTo>
                      <a:lnTo>
                        <a:pt x="330" y="570"/>
                      </a:lnTo>
                      <a:lnTo>
                        <a:pt x="332" y="580"/>
                      </a:lnTo>
                      <a:lnTo>
                        <a:pt x="334" y="588"/>
                      </a:lnTo>
                      <a:lnTo>
                        <a:pt x="336" y="594"/>
                      </a:lnTo>
                      <a:lnTo>
                        <a:pt x="336" y="594"/>
                      </a:lnTo>
                      <a:lnTo>
                        <a:pt x="340" y="598"/>
                      </a:lnTo>
                      <a:lnTo>
                        <a:pt x="344" y="598"/>
                      </a:lnTo>
                      <a:lnTo>
                        <a:pt x="350" y="598"/>
                      </a:lnTo>
                      <a:lnTo>
                        <a:pt x="350" y="598"/>
                      </a:lnTo>
                      <a:lnTo>
                        <a:pt x="358" y="598"/>
                      </a:lnTo>
                      <a:lnTo>
                        <a:pt x="364" y="598"/>
                      </a:lnTo>
                      <a:lnTo>
                        <a:pt x="370" y="600"/>
                      </a:lnTo>
                      <a:lnTo>
                        <a:pt x="372" y="604"/>
                      </a:lnTo>
                      <a:lnTo>
                        <a:pt x="372" y="604"/>
                      </a:lnTo>
                      <a:lnTo>
                        <a:pt x="374" y="608"/>
                      </a:lnTo>
                      <a:lnTo>
                        <a:pt x="378" y="612"/>
                      </a:lnTo>
                      <a:lnTo>
                        <a:pt x="378" y="616"/>
                      </a:lnTo>
                      <a:lnTo>
                        <a:pt x="380" y="622"/>
                      </a:lnTo>
                      <a:lnTo>
                        <a:pt x="378" y="628"/>
                      </a:lnTo>
                      <a:lnTo>
                        <a:pt x="376" y="636"/>
                      </a:lnTo>
                      <a:lnTo>
                        <a:pt x="376" y="636"/>
                      </a:lnTo>
                      <a:lnTo>
                        <a:pt x="364" y="668"/>
                      </a:lnTo>
                      <a:lnTo>
                        <a:pt x="360" y="680"/>
                      </a:lnTo>
                      <a:lnTo>
                        <a:pt x="354" y="684"/>
                      </a:lnTo>
                      <a:lnTo>
                        <a:pt x="354" y="684"/>
                      </a:lnTo>
                      <a:lnTo>
                        <a:pt x="348" y="692"/>
                      </a:lnTo>
                      <a:lnTo>
                        <a:pt x="344" y="702"/>
                      </a:lnTo>
                      <a:lnTo>
                        <a:pt x="338" y="716"/>
                      </a:lnTo>
                      <a:lnTo>
                        <a:pt x="338" y="716"/>
                      </a:lnTo>
                      <a:lnTo>
                        <a:pt x="336" y="720"/>
                      </a:lnTo>
                      <a:lnTo>
                        <a:pt x="334" y="734"/>
                      </a:lnTo>
                      <a:lnTo>
                        <a:pt x="336" y="748"/>
                      </a:lnTo>
                      <a:lnTo>
                        <a:pt x="338" y="754"/>
                      </a:lnTo>
                      <a:lnTo>
                        <a:pt x="342" y="760"/>
                      </a:lnTo>
                      <a:lnTo>
                        <a:pt x="342" y="760"/>
                      </a:lnTo>
                      <a:lnTo>
                        <a:pt x="348" y="764"/>
                      </a:lnTo>
                      <a:lnTo>
                        <a:pt x="356" y="768"/>
                      </a:lnTo>
                      <a:lnTo>
                        <a:pt x="364" y="768"/>
                      </a:lnTo>
                      <a:lnTo>
                        <a:pt x="364" y="768"/>
                      </a:lnTo>
                      <a:lnTo>
                        <a:pt x="372" y="764"/>
                      </a:lnTo>
                      <a:lnTo>
                        <a:pt x="378" y="758"/>
                      </a:lnTo>
                      <a:lnTo>
                        <a:pt x="386" y="746"/>
                      </a:lnTo>
                      <a:lnTo>
                        <a:pt x="390" y="730"/>
                      </a:lnTo>
                      <a:lnTo>
                        <a:pt x="390" y="730"/>
                      </a:lnTo>
                      <a:lnTo>
                        <a:pt x="398" y="700"/>
                      </a:lnTo>
                      <a:lnTo>
                        <a:pt x="406" y="678"/>
                      </a:lnTo>
                      <a:lnTo>
                        <a:pt x="412" y="662"/>
                      </a:lnTo>
                      <a:lnTo>
                        <a:pt x="412" y="662"/>
                      </a:lnTo>
                      <a:lnTo>
                        <a:pt x="414" y="660"/>
                      </a:lnTo>
                      <a:lnTo>
                        <a:pt x="418" y="658"/>
                      </a:lnTo>
                      <a:lnTo>
                        <a:pt x="428" y="654"/>
                      </a:lnTo>
                      <a:lnTo>
                        <a:pt x="434" y="654"/>
                      </a:lnTo>
                      <a:lnTo>
                        <a:pt x="444" y="656"/>
                      </a:lnTo>
                      <a:lnTo>
                        <a:pt x="444" y="656"/>
                      </a:lnTo>
                      <a:lnTo>
                        <a:pt x="454" y="660"/>
                      </a:lnTo>
                      <a:lnTo>
                        <a:pt x="456" y="660"/>
                      </a:lnTo>
                      <a:lnTo>
                        <a:pt x="456" y="662"/>
                      </a:lnTo>
                      <a:lnTo>
                        <a:pt x="454" y="662"/>
                      </a:lnTo>
                      <a:lnTo>
                        <a:pt x="456" y="662"/>
                      </a:lnTo>
                      <a:lnTo>
                        <a:pt x="456" y="662"/>
                      </a:lnTo>
                      <a:lnTo>
                        <a:pt x="462" y="660"/>
                      </a:lnTo>
                      <a:lnTo>
                        <a:pt x="466" y="658"/>
                      </a:lnTo>
                      <a:lnTo>
                        <a:pt x="470" y="654"/>
                      </a:lnTo>
                      <a:lnTo>
                        <a:pt x="470" y="654"/>
                      </a:lnTo>
                      <a:lnTo>
                        <a:pt x="474" y="652"/>
                      </a:lnTo>
                      <a:lnTo>
                        <a:pt x="478" y="648"/>
                      </a:lnTo>
                      <a:lnTo>
                        <a:pt x="482" y="648"/>
                      </a:lnTo>
                      <a:lnTo>
                        <a:pt x="482" y="648"/>
                      </a:lnTo>
                      <a:lnTo>
                        <a:pt x="492" y="648"/>
                      </a:lnTo>
                      <a:lnTo>
                        <a:pt x="498" y="650"/>
                      </a:lnTo>
                      <a:lnTo>
                        <a:pt x="498" y="650"/>
                      </a:lnTo>
                      <a:lnTo>
                        <a:pt x="500" y="650"/>
                      </a:lnTo>
                      <a:lnTo>
                        <a:pt x="504" y="652"/>
                      </a:lnTo>
                      <a:lnTo>
                        <a:pt x="510" y="650"/>
                      </a:lnTo>
                      <a:lnTo>
                        <a:pt x="514" y="648"/>
                      </a:lnTo>
                      <a:lnTo>
                        <a:pt x="516" y="644"/>
                      </a:lnTo>
                      <a:lnTo>
                        <a:pt x="516" y="644"/>
                      </a:lnTo>
                      <a:lnTo>
                        <a:pt x="520" y="632"/>
                      </a:lnTo>
                      <a:lnTo>
                        <a:pt x="522" y="620"/>
                      </a:lnTo>
                      <a:lnTo>
                        <a:pt x="522" y="606"/>
                      </a:lnTo>
                      <a:lnTo>
                        <a:pt x="530" y="582"/>
                      </a:lnTo>
                      <a:lnTo>
                        <a:pt x="530" y="572"/>
                      </a:lnTo>
                      <a:lnTo>
                        <a:pt x="544" y="570"/>
                      </a:lnTo>
                      <a:lnTo>
                        <a:pt x="550" y="534"/>
                      </a:lnTo>
                      <a:lnTo>
                        <a:pt x="556" y="474"/>
                      </a:lnTo>
                      <a:lnTo>
                        <a:pt x="558" y="398"/>
                      </a:lnTo>
                      <a:lnTo>
                        <a:pt x="558" y="340"/>
                      </a:lnTo>
                      <a:lnTo>
                        <a:pt x="558" y="340"/>
                      </a:lnTo>
                      <a:lnTo>
                        <a:pt x="560" y="332"/>
                      </a:lnTo>
                      <a:lnTo>
                        <a:pt x="562" y="322"/>
                      </a:lnTo>
                      <a:lnTo>
                        <a:pt x="562" y="308"/>
                      </a:lnTo>
                      <a:lnTo>
                        <a:pt x="562" y="308"/>
                      </a:lnTo>
                      <a:lnTo>
                        <a:pt x="560" y="300"/>
                      </a:lnTo>
                      <a:lnTo>
                        <a:pt x="562" y="296"/>
                      </a:lnTo>
                      <a:lnTo>
                        <a:pt x="564" y="294"/>
                      </a:lnTo>
                      <a:lnTo>
                        <a:pt x="568" y="294"/>
                      </a:lnTo>
                      <a:lnTo>
                        <a:pt x="568" y="306"/>
                      </a:lnTo>
                      <a:lnTo>
                        <a:pt x="570" y="338"/>
                      </a:lnTo>
                      <a:lnTo>
                        <a:pt x="574" y="348"/>
                      </a:lnTo>
                      <a:lnTo>
                        <a:pt x="570" y="362"/>
                      </a:lnTo>
                      <a:lnTo>
                        <a:pt x="574" y="384"/>
                      </a:lnTo>
                      <a:lnTo>
                        <a:pt x="576" y="390"/>
                      </a:lnTo>
                      <a:lnTo>
                        <a:pt x="580" y="422"/>
                      </a:lnTo>
                      <a:lnTo>
                        <a:pt x="586" y="422"/>
                      </a:lnTo>
                      <a:lnTo>
                        <a:pt x="586" y="428"/>
                      </a:lnTo>
                      <a:lnTo>
                        <a:pt x="582" y="432"/>
                      </a:lnTo>
                      <a:lnTo>
                        <a:pt x="586" y="448"/>
                      </a:lnTo>
                      <a:lnTo>
                        <a:pt x="590" y="472"/>
                      </a:lnTo>
                      <a:lnTo>
                        <a:pt x="602" y="490"/>
                      </a:lnTo>
                      <a:lnTo>
                        <a:pt x="620" y="500"/>
                      </a:lnTo>
                      <a:lnTo>
                        <a:pt x="620" y="486"/>
                      </a:lnTo>
                      <a:lnTo>
                        <a:pt x="624" y="498"/>
                      </a:lnTo>
                      <a:lnTo>
                        <a:pt x="636" y="484"/>
                      </a:lnTo>
                      <a:lnTo>
                        <a:pt x="642" y="462"/>
                      </a:lnTo>
                      <a:lnTo>
                        <a:pt x="638" y="438"/>
                      </a:lnTo>
                      <a:lnTo>
                        <a:pt x="636" y="424"/>
                      </a:lnTo>
                      <a:lnTo>
                        <a:pt x="632" y="420"/>
                      </a:lnTo>
                      <a:lnTo>
                        <a:pt x="630" y="416"/>
                      </a:lnTo>
                      <a:lnTo>
                        <a:pt x="636" y="412"/>
                      </a:lnTo>
                      <a:lnTo>
                        <a:pt x="630" y="382"/>
                      </a:lnTo>
                      <a:lnTo>
                        <a:pt x="628" y="376"/>
                      </a:lnTo>
                      <a:lnTo>
                        <a:pt x="626" y="354"/>
                      </a:lnTo>
                      <a:lnTo>
                        <a:pt x="618" y="340"/>
                      </a:lnTo>
                      <a:lnTo>
                        <a:pt x="618" y="330"/>
                      </a:lnTo>
                      <a:lnTo>
                        <a:pt x="610" y="300"/>
                      </a:lnTo>
                      <a:lnTo>
                        <a:pt x="606" y="288"/>
                      </a:lnTo>
                      <a:lnTo>
                        <a:pt x="606" y="288"/>
                      </a:lnTo>
                      <a:lnTo>
                        <a:pt x="610" y="286"/>
                      </a:lnTo>
                      <a:lnTo>
                        <a:pt x="612" y="288"/>
                      </a:lnTo>
                      <a:lnTo>
                        <a:pt x="616" y="292"/>
                      </a:lnTo>
                      <a:lnTo>
                        <a:pt x="618" y="298"/>
                      </a:lnTo>
                      <a:lnTo>
                        <a:pt x="618" y="298"/>
                      </a:lnTo>
                      <a:lnTo>
                        <a:pt x="622" y="312"/>
                      </a:lnTo>
                      <a:lnTo>
                        <a:pt x="626" y="322"/>
                      </a:lnTo>
                      <a:lnTo>
                        <a:pt x="632" y="328"/>
                      </a:lnTo>
                      <a:lnTo>
                        <a:pt x="652" y="384"/>
                      </a:lnTo>
                      <a:lnTo>
                        <a:pt x="678" y="454"/>
                      </a:lnTo>
                      <a:lnTo>
                        <a:pt x="702" y="508"/>
                      </a:lnTo>
                      <a:lnTo>
                        <a:pt x="720" y="540"/>
                      </a:lnTo>
                      <a:lnTo>
                        <a:pt x="732" y="540"/>
                      </a:lnTo>
                      <a:lnTo>
                        <a:pt x="736" y="548"/>
                      </a:lnTo>
                      <a:lnTo>
                        <a:pt x="752" y="568"/>
                      </a:lnTo>
                      <a:lnTo>
                        <a:pt x="752" y="568"/>
                      </a:lnTo>
                      <a:lnTo>
                        <a:pt x="756" y="582"/>
                      </a:lnTo>
                      <a:lnTo>
                        <a:pt x="762" y="592"/>
                      </a:lnTo>
                      <a:lnTo>
                        <a:pt x="768" y="602"/>
                      </a:lnTo>
                      <a:lnTo>
                        <a:pt x="768" y="602"/>
                      </a:lnTo>
                      <a:lnTo>
                        <a:pt x="774" y="604"/>
                      </a:lnTo>
                      <a:lnTo>
                        <a:pt x="776" y="606"/>
                      </a:lnTo>
                      <a:lnTo>
                        <a:pt x="784" y="604"/>
                      </a:lnTo>
                      <a:lnTo>
                        <a:pt x="788" y="602"/>
                      </a:lnTo>
                      <a:lnTo>
                        <a:pt x="790" y="602"/>
                      </a:lnTo>
                      <a:lnTo>
                        <a:pt x="790" y="602"/>
                      </a:lnTo>
                      <a:lnTo>
                        <a:pt x="794" y="598"/>
                      </a:lnTo>
                      <a:lnTo>
                        <a:pt x="804" y="594"/>
                      </a:lnTo>
                      <a:lnTo>
                        <a:pt x="804" y="594"/>
                      </a:lnTo>
                      <a:lnTo>
                        <a:pt x="808" y="594"/>
                      </a:lnTo>
                      <a:lnTo>
                        <a:pt x="812" y="594"/>
                      </a:lnTo>
                      <a:lnTo>
                        <a:pt x="816" y="596"/>
                      </a:lnTo>
                      <a:lnTo>
                        <a:pt x="816" y="596"/>
                      </a:lnTo>
                      <a:lnTo>
                        <a:pt x="820" y="598"/>
                      </a:lnTo>
                      <a:lnTo>
                        <a:pt x="826" y="600"/>
                      </a:lnTo>
                      <a:lnTo>
                        <a:pt x="832" y="600"/>
                      </a:lnTo>
                      <a:lnTo>
                        <a:pt x="832" y="600"/>
                      </a:lnTo>
                      <a:lnTo>
                        <a:pt x="836" y="600"/>
                      </a:lnTo>
                      <a:lnTo>
                        <a:pt x="834" y="598"/>
                      </a:lnTo>
                      <a:lnTo>
                        <a:pt x="832" y="598"/>
                      </a:lnTo>
                      <a:lnTo>
                        <a:pt x="834" y="596"/>
                      </a:lnTo>
                      <a:lnTo>
                        <a:pt x="842" y="590"/>
                      </a:lnTo>
                      <a:lnTo>
                        <a:pt x="842" y="590"/>
                      </a:lnTo>
                      <a:lnTo>
                        <a:pt x="850" y="586"/>
                      </a:lnTo>
                      <a:lnTo>
                        <a:pt x="856" y="582"/>
                      </a:lnTo>
                      <a:lnTo>
                        <a:pt x="866" y="582"/>
                      </a:lnTo>
                      <a:lnTo>
                        <a:pt x="872" y="584"/>
                      </a:lnTo>
                      <a:lnTo>
                        <a:pt x="874" y="586"/>
                      </a:lnTo>
                      <a:lnTo>
                        <a:pt x="874" y="586"/>
                      </a:lnTo>
                      <a:lnTo>
                        <a:pt x="886" y="598"/>
                      </a:lnTo>
                      <a:lnTo>
                        <a:pt x="898" y="616"/>
                      </a:lnTo>
                      <a:lnTo>
                        <a:pt x="916" y="642"/>
                      </a:lnTo>
                      <a:lnTo>
                        <a:pt x="916" y="642"/>
                      </a:lnTo>
                      <a:lnTo>
                        <a:pt x="926" y="656"/>
                      </a:lnTo>
                      <a:lnTo>
                        <a:pt x="934" y="664"/>
                      </a:lnTo>
                      <a:lnTo>
                        <a:pt x="944" y="668"/>
                      </a:lnTo>
                      <a:lnTo>
                        <a:pt x="952" y="670"/>
                      </a:lnTo>
                      <a:lnTo>
                        <a:pt x="958" y="668"/>
                      </a:lnTo>
                      <a:lnTo>
                        <a:pt x="964" y="666"/>
                      </a:lnTo>
                      <a:lnTo>
                        <a:pt x="968" y="660"/>
                      </a:lnTo>
                      <a:lnTo>
                        <a:pt x="972" y="654"/>
                      </a:lnTo>
                      <a:lnTo>
                        <a:pt x="972" y="654"/>
                      </a:lnTo>
                      <a:lnTo>
                        <a:pt x="974" y="648"/>
                      </a:lnTo>
                      <a:lnTo>
                        <a:pt x="974" y="642"/>
                      </a:lnTo>
                      <a:lnTo>
                        <a:pt x="970" y="628"/>
                      </a:lnTo>
                      <a:lnTo>
                        <a:pt x="964" y="616"/>
                      </a:lnTo>
                      <a:lnTo>
                        <a:pt x="962" y="612"/>
                      </a:lnTo>
                      <a:lnTo>
                        <a:pt x="962" y="612"/>
                      </a:lnTo>
                      <a:lnTo>
                        <a:pt x="952" y="600"/>
                      </a:lnTo>
                      <a:lnTo>
                        <a:pt x="944" y="592"/>
                      </a:lnTo>
                      <a:lnTo>
                        <a:pt x="936" y="588"/>
                      </a:lnTo>
                      <a:lnTo>
                        <a:pt x="936" y="588"/>
                      </a:lnTo>
                      <a:lnTo>
                        <a:pt x="928" y="584"/>
                      </a:lnTo>
                      <a:lnTo>
                        <a:pt x="920" y="576"/>
                      </a:lnTo>
                      <a:lnTo>
                        <a:pt x="900" y="550"/>
                      </a:lnTo>
                      <a:lnTo>
                        <a:pt x="900" y="550"/>
                      </a:lnTo>
                      <a:lnTo>
                        <a:pt x="894" y="542"/>
                      </a:lnTo>
                      <a:lnTo>
                        <a:pt x="892" y="536"/>
                      </a:lnTo>
                      <a:lnTo>
                        <a:pt x="890" y="530"/>
                      </a:lnTo>
                      <a:lnTo>
                        <a:pt x="890" y="526"/>
                      </a:lnTo>
                      <a:lnTo>
                        <a:pt x="892" y="520"/>
                      </a:lnTo>
                      <a:lnTo>
                        <a:pt x="894" y="516"/>
                      </a:lnTo>
                      <a:lnTo>
                        <a:pt x="894" y="516"/>
                      </a:lnTo>
                      <a:lnTo>
                        <a:pt x="894" y="514"/>
                      </a:lnTo>
                      <a:lnTo>
                        <a:pt x="898" y="510"/>
                      </a:lnTo>
                      <a:lnTo>
                        <a:pt x="904" y="508"/>
                      </a:lnTo>
                      <a:lnTo>
                        <a:pt x="912" y="506"/>
                      </a:lnTo>
                      <a:lnTo>
                        <a:pt x="912" y="506"/>
                      </a:lnTo>
                      <a:lnTo>
                        <a:pt x="918" y="504"/>
                      </a:lnTo>
                      <a:lnTo>
                        <a:pt x="920" y="500"/>
                      </a:lnTo>
                      <a:lnTo>
                        <a:pt x="924" y="496"/>
                      </a:lnTo>
                      <a:lnTo>
                        <a:pt x="924" y="496"/>
                      </a:lnTo>
                      <a:lnTo>
                        <a:pt x="924" y="490"/>
                      </a:lnTo>
                      <a:lnTo>
                        <a:pt x="924" y="482"/>
                      </a:lnTo>
                      <a:lnTo>
                        <a:pt x="920" y="472"/>
                      </a:lnTo>
                      <a:lnTo>
                        <a:pt x="920" y="472"/>
                      </a:lnTo>
                      <a:lnTo>
                        <a:pt x="920" y="468"/>
                      </a:lnTo>
                      <a:lnTo>
                        <a:pt x="920" y="460"/>
                      </a:lnTo>
                      <a:lnTo>
                        <a:pt x="920" y="456"/>
                      </a:lnTo>
                      <a:lnTo>
                        <a:pt x="924" y="452"/>
                      </a:lnTo>
                      <a:lnTo>
                        <a:pt x="926" y="448"/>
                      </a:lnTo>
                      <a:lnTo>
                        <a:pt x="932" y="446"/>
                      </a:lnTo>
                      <a:lnTo>
                        <a:pt x="932" y="446"/>
                      </a:lnTo>
                      <a:lnTo>
                        <a:pt x="938" y="446"/>
                      </a:lnTo>
                      <a:lnTo>
                        <a:pt x="942" y="442"/>
                      </a:lnTo>
                      <a:lnTo>
                        <a:pt x="950" y="436"/>
                      </a:lnTo>
                      <a:lnTo>
                        <a:pt x="952" y="432"/>
                      </a:lnTo>
                      <a:lnTo>
                        <a:pt x="952" y="428"/>
                      </a:lnTo>
                      <a:lnTo>
                        <a:pt x="952" y="412"/>
                      </a:lnTo>
                      <a:lnTo>
                        <a:pt x="952" y="412"/>
                      </a:lnTo>
                      <a:lnTo>
                        <a:pt x="948" y="402"/>
                      </a:lnTo>
                      <a:lnTo>
                        <a:pt x="950" y="394"/>
                      </a:lnTo>
                      <a:lnTo>
                        <a:pt x="952" y="392"/>
                      </a:lnTo>
                      <a:lnTo>
                        <a:pt x="956" y="388"/>
                      </a:lnTo>
                      <a:lnTo>
                        <a:pt x="956" y="388"/>
                      </a:lnTo>
                      <a:lnTo>
                        <a:pt x="958" y="386"/>
                      </a:lnTo>
                      <a:lnTo>
                        <a:pt x="962" y="382"/>
                      </a:lnTo>
                      <a:lnTo>
                        <a:pt x="964" y="374"/>
                      </a:lnTo>
                      <a:lnTo>
                        <a:pt x="962" y="366"/>
                      </a:lnTo>
                      <a:lnTo>
                        <a:pt x="954" y="344"/>
                      </a:lnTo>
                      <a:lnTo>
                        <a:pt x="944" y="332"/>
                      </a:lnTo>
                      <a:lnTo>
                        <a:pt x="934" y="318"/>
                      </a:lnTo>
                      <a:lnTo>
                        <a:pt x="930" y="310"/>
                      </a:lnTo>
                      <a:lnTo>
                        <a:pt x="930" y="302"/>
                      </a:lnTo>
                      <a:lnTo>
                        <a:pt x="884" y="252"/>
                      </a:lnTo>
                      <a:lnTo>
                        <a:pt x="884" y="252"/>
                      </a:lnTo>
                      <a:lnTo>
                        <a:pt x="884" y="250"/>
                      </a:lnTo>
                      <a:lnTo>
                        <a:pt x="882" y="248"/>
                      </a:lnTo>
                      <a:lnTo>
                        <a:pt x="876" y="244"/>
                      </a:lnTo>
                      <a:lnTo>
                        <a:pt x="866" y="238"/>
                      </a:lnTo>
                      <a:lnTo>
                        <a:pt x="850" y="228"/>
                      </a:lnTo>
                      <a:lnTo>
                        <a:pt x="792" y="204"/>
                      </a:lnTo>
                      <a:lnTo>
                        <a:pt x="800" y="202"/>
                      </a:lnTo>
                      <a:lnTo>
                        <a:pt x="834" y="194"/>
                      </a:lnTo>
                      <a:lnTo>
                        <a:pt x="860" y="190"/>
                      </a:lnTo>
                      <a:lnTo>
                        <a:pt x="888" y="186"/>
                      </a:lnTo>
                      <a:lnTo>
                        <a:pt x="914" y="178"/>
                      </a:lnTo>
                      <a:lnTo>
                        <a:pt x="914" y="178"/>
                      </a:lnTo>
                      <a:lnTo>
                        <a:pt x="924" y="172"/>
                      </a:lnTo>
                      <a:lnTo>
                        <a:pt x="932" y="166"/>
                      </a:lnTo>
                      <a:lnTo>
                        <a:pt x="936" y="160"/>
                      </a:lnTo>
                      <a:lnTo>
                        <a:pt x="936" y="160"/>
                      </a:lnTo>
                      <a:lnTo>
                        <a:pt x="942" y="148"/>
                      </a:lnTo>
                      <a:lnTo>
                        <a:pt x="952" y="130"/>
                      </a:lnTo>
                      <a:lnTo>
                        <a:pt x="952" y="130"/>
                      </a:lnTo>
                      <a:lnTo>
                        <a:pt x="958" y="118"/>
                      </a:lnTo>
                      <a:lnTo>
                        <a:pt x="960" y="110"/>
                      </a:lnTo>
                      <a:lnTo>
                        <a:pt x="962" y="104"/>
                      </a:lnTo>
                      <a:lnTo>
                        <a:pt x="962" y="104"/>
                      </a:lnTo>
                      <a:lnTo>
                        <a:pt x="962" y="94"/>
                      </a:lnTo>
                      <a:lnTo>
                        <a:pt x="964" y="88"/>
                      </a:lnTo>
                      <a:lnTo>
                        <a:pt x="966" y="84"/>
                      </a:lnTo>
                      <a:lnTo>
                        <a:pt x="966" y="84"/>
                      </a:lnTo>
                      <a:lnTo>
                        <a:pt x="970" y="78"/>
                      </a:lnTo>
                      <a:lnTo>
                        <a:pt x="974" y="68"/>
                      </a:lnTo>
                      <a:lnTo>
                        <a:pt x="974" y="58"/>
                      </a:lnTo>
                      <a:lnTo>
                        <a:pt x="974" y="54"/>
                      </a:lnTo>
                      <a:lnTo>
                        <a:pt x="972" y="50"/>
                      </a:lnTo>
                      <a:lnTo>
                        <a:pt x="972" y="50"/>
                      </a:lnTo>
                      <a:lnTo>
                        <a:pt x="970" y="48"/>
                      </a:lnTo>
                      <a:lnTo>
                        <a:pt x="970" y="44"/>
                      </a:lnTo>
                      <a:lnTo>
                        <a:pt x="970" y="38"/>
                      </a:lnTo>
                      <a:lnTo>
                        <a:pt x="974" y="30"/>
                      </a:lnTo>
                      <a:lnTo>
                        <a:pt x="974" y="30"/>
                      </a:lnTo>
                      <a:lnTo>
                        <a:pt x="978" y="24"/>
                      </a:lnTo>
                      <a:lnTo>
                        <a:pt x="980" y="20"/>
                      </a:lnTo>
                      <a:lnTo>
                        <a:pt x="982" y="18"/>
                      </a:lnTo>
                      <a:lnTo>
                        <a:pt x="980" y="16"/>
                      </a:lnTo>
                      <a:lnTo>
                        <a:pt x="980" y="16"/>
                      </a:lnTo>
                      <a:lnTo>
                        <a:pt x="978" y="14"/>
                      </a:lnTo>
                      <a:lnTo>
                        <a:pt x="978" y="10"/>
                      </a:lnTo>
                      <a:lnTo>
                        <a:pt x="976" y="0"/>
                      </a:lnTo>
                      <a:lnTo>
                        <a:pt x="676" y="0"/>
                      </a:lnTo>
                      <a:close/>
                      <a:moveTo>
                        <a:pt x="562" y="150"/>
                      </a:moveTo>
                      <a:lnTo>
                        <a:pt x="562" y="150"/>
                      </a:lnTo>
                      <a:lnTo>
                        <a:pt x="562" y="150"/>
                      </a:lnTo>
                      <a:lnTo>
                        <a:pt x="562" y="150"/>
                      </a:lnTo>
                      <a:lnTo>
                        <a:pt x="562" y="150"/>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nvGrpSpPr>
              <p:cNvPr id="146" name="Group 63"/>
              <p:cNvGrpSpPr>
                <a:grpSpLocks noChangeAspect="1"/>
              </p:cNvGrpSpPr>
              <p:nvPr/>
            </p:nvGrpSpPr>
            <p:grpSpPr>
              <a:xfrm>
                <a:off x="8324137" y="990588"/>
                <a:ext cx="819855" cy="1066798"/>
                <a:chOff x="7315200" y="5334000"/>
                <a:chExt cx="1054100" cy="1371600"/>
              </a:xfrm>
              <a:solidFill>
                <a:schemeClr val="bg2">
                  <a:lumMod val="50000"/>
                  <a:lumOff val="50000"/>
                  <a:alpha val="18000"/>
                </a:schemeClr>
              </a:solidFill>
            </p:grpSpPr>
            <p:sp>
              <p:nvSpPr>
                <p:cNvPr id="147" name="Freeform 70"/>
                <p:cNvSpPr>
                  <a:spLocks/>
                </p:cNvSpPr>
                <p:nvPr/>
              </p:nvSpPr>
              <p:spPr bwMode="auto">
                <a:xfrm>
                  <a:off x="7810500" y="5715000"/>
                  <a:ext cx="241300" cy="158750"/>
                </a:xfrm>
                <a:custGeom>
                  <a:avLst/>
                  <a:gdLst>
                    <a:gd name="T0" fmla="*/ 152 w 152"/>
                    <a:gd name="T1" fmla="*/ 100 h 100"/>
                    <a:gd name="T2" fmla="*/ 152 w 152"/>
                    <a:gd name="T3" fmla="*/ 100 h 100"/>
                    <a:gd name="T4" fmla="*/ 152 w 152"/>
                    <a:gd name="T5" fmla="*/ 100 h 100"/>
                    <a:gd name="T6" fmla="*/ 152 w 152"/>
                    <a:gd name="T7" fmla="*/ 100 h 100"/>
                    <a:gd name="T8" fmla="*/ 138 w 152"/>
                    <a:gd name="T9" fmla="*/ 90 h 100"/>
                    <a:gd name="T10" fmla="*/ 34 w 152"/>
                    <a:gd name="T11" fmla="*/ 18 h 100"/>
                    <a:gd name="T12" fmla="*/ 34 w 152"/>
                    <a:gd name="T13" fmla="*/ 18 h 100"/>
                    <a:gd name="T14" fmla="*/ 16 w 152"/>
                    <a:gd name="T15" fmla="*/ 6 h 100"/>
                    <a:gd name="T16" fmla="*/ 16 w 152"/>
                    <a:gd name="T17" fmla="*/ 6 h 100"/>
                    <a:gd name="T18" fmla="*/ 10 w 152"/>
                    <a:gd name="T19" fmla="*/ 2 h 100"/>
                    <a:gd name="T20" fmla="*/ 4 w 152"/>
                    <a:gd name="T21" fmla="*/ 0 h 100"/>
                    <a:gd name="T22" fmla="*/ 4 w 152"/>
                    <a:gd name="T23" fmla="*/ 0 h 100"/>
                    <a:gd name="T24" fmla="*/ 0 w 152"/>
                    <a:gd name="T25" fmla="*/ 0 h 100"/>
                    <a:gd name="T26" fmla="*/ 0 w 152"/>
                    <a:gd name="T27" fmla="*/ 2 h 100"/>
                    <a:gd name="T28" fmla="*/ 0 w 152"/>
                    <a:gd name="T29" fmla="*/ 2 h 100"/>
                    <a:gd name="T30" fmla="*/ 4 w 152"/>
                    <a:gd name="T31" fmla="*/ 6 h 100"/>
                    <a:gd name="T32" fmla="*/ 8 w 152"/>
                    <a:gd name="T33" fmla="*/ 8 h 100"/>
                    <a:gd name="T34" fmla="*/ 8 w 152"/>
                    <a:gd name="T35" fmla="*/ 8 h 100"/>
                    <a:gd name="T36" fmla="*/ 24 w 152"/>
                    <a:gd name="T37" fmla="*/ 18 h 100"/>
                    <a:gd name="T38" fmla="*/ 138 w 152"/>
                    <a:gd name="T39" fmla="*/ 92 h 100"/>
                    <a:gd name="T40" fmla="*/ 138 w 152"/>
                    <a:gd name="T41" fmla="*/ 92 h 100"/>
                    <a:gd name="T42" fmla="*/ 152 w 152"/>
                    <a:gd name="T43" fmla="*/ 100 h 100"/>
                    <a:gd name="T44" fmla="*/ 152 w 152"/>
                    <a:gd name="T4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100">
                      <a:moveTo>
                        <a:pt x="152" y="100"/>
                      </a:moveTo>
                      <a:lnTo>
                        <a:pt x="152" y="100"/>
                      </a:lnTo>
                      <a:lnTo>
                        <a:pt x="152" y="100"/>
                      </a:lnTo>
                      <a:lnTo>
                        <a:pt x="152" y="100"/>
                      </a:lnTo>
                      <a:lnTo>
                        <a:pt x="138" y="90"/>
                      </a:lnTo>
                      <a:lnTo>
                        <a:pt x="34" y="18"/>
                      </a:lnTo>
                      <a:lnTo>
                        <a:pt x="34" y="18"/>
                      </a:lnTo>
                      <a:lnTo>
                        <a:pt x="16" y="6"/>
                      </a:lnTo>
                      <a:lnTo>
                        <a:pt x="16" y="6"/>
                      </a:lnTo>
                      <a:lnTo>
                        <a:pt x="10" y="2"/>
                      </a:lnTo>
                      <a:lnTo>
                        <a:pt x="4" y="0"/>
                      </a:lnTo>
                      <a:lnTo>
                        <a:pt x="4" y="0"/>
                      </a:lnTo>
                      <a:lnTo>
                        <a:pt x="0" y="0"/>
                      </a:lnTo>
                      <a:lnTo>
                        <a:pt x="0" y="2"/>
                      </a:lnTo>
                      <a:lnTo>
                        <a:pt x="0" y="2"/>
                      </a:lnTo>
                      <a:lnTo>
                        <a:pt x="4" y="6"/>
                      </a:lnTo>
                      <a:lnTo>
                        <a:pt x="8" y="8"/>
                      </a:lnTo>
                      <a:lnTo>
                        <a:pt x="8" y="8"/>
                      </a:lnTo>
                      <a:lnTo>
                        <a:pt x="24" y="18"/>
                      </a:lnTo>
                      <a:lnTo>
                        <a:pt x="138" y="92"/>
                      </a:lnTo>
                      <a:lnTo>
                        <a:pt x="138" y="92"/>
                      </a:lnTo>
                      <a:lnTo>
                        <a:pt x="152" y="100"/>
                      </a:ln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8" name="Freeform 71"/>
                <p:cNvSpPr>
                  <a:spLocks/>
                </p:cNvSpPr>
                <p:nvPr/>
              </p:nvSpPr>
              <p:spPr bwMode="auto">
                <a:xfrm>
                  <a:off x="8054975" y="588010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49" name="Freeform 72"/>
                <p:cNvSpPr>
                  <a:spLocks/>
                </p:cNvSpPr>
                <p:nvPr/>
              </p:nvSpPr>
              <p:spPr bwMode="auto">
                <a:xfrm>
                  <a:off x="8064500" y="5584825"/>
                  <a:ext cx="53975" cy="285750"/>
                </a:xfrm>
                <a:custGeom>
                  <a:avLst/>
                  <a:gdLst>
                    <a:gd name="T0" fmla="*/ 0 w 34"/>
                    <a:gd name="T1" fmla="*/ 178 h 180"/>
                    <a:gd name="T2" fmla="*/ 0 w 34"/>
                    <a:gd name="T3" fmla="*/ 178 h 180"/>
                    <a:gd name="T4" fmla="*/ 4 w 34"/>
                    <a:gd name="T5" fmla="*/ 162 h 180"/>
                    <a:gd name="T6" fmla="*/ 28 w 34"/>
                    <a:gd name="T7" fmla="*/ 30 h 180"/>
                    <a:gd name="T8" fmla="*/ 28 w 34"/>
                    <a:gd name="T9" fmla="*/ 30 h 180"/>
                    <a:gd name="T10" fmla="*/ 34 w 34"/>
                    <a:gd name="T11" fmla="*/ 10 h 180"/>
                    <a:gd name="T12" fmla="*/ 34 w 34"/>
                    <a:gd name="T13" fmla="*/ 10 h 180"/>
                    <a:gd name="T14" fmla="*/ 34 w 34"/>
                    <a:gd name="T15" fmla="*/ 6 h 180"/>
                    <a:gd name="T16" fmla="*/ 34 w 34"/>
                    <a:gd name="T17" fmla="*/ 2 h 180"/>
                    <a:gd name="T18" fmla="*/ 34 w 34"/>
                    <a:gd name="T19" fmla="*/ 2 h 180"/>
                    <a:gd name="T20" fmla="*/ 32 w 34"/>
                    <a:gd name="T21" fmla="*/ 0 h 180"/>
                    <a:gd name="T22" fmla="*/ 30 w 34"/>
                    <a:gd name="T23" fmla="*/ 2 h 180"/>
                    <a:gd name="T24" fmla="*/ 30 w 34"/>
                    <a:gd name="T25" fmla="*/ 2 h 180"/>
                    <a:gd name="T26" fmla="*/ 28 w 34"/>
                    <a:gd name="T27" fmla="*/ 8 h 180"/>
                    <a:gd name="T28" fmla="*/ 26 w 34"/>
                    <a:gd name="T29" fmla="*/ 14 h 180"/>
                    <a:gd name="T30" fmla="*/ 26 w 34"/>
                    <a:gd name="T31" fmla="*/ 14 h 180"/>
                    <a:gd name="T32" fmla="*/ 22 w 34"/>
                    <a:gd name="T33" fmla="*/ 38 h 180"/>
                    <a:gd name="T34" fmla="*/ 2 w 34"/>
                    <a:gd name="T35" fmla="*/ 162 h 180"/>
                    <a:gd name="T36" fmla="*/ 2 w 34"/>
                    <a:gd name="T37" fmla="*/ 162 h 180"/>
                    <a:gd name="T38" fmla="*/ 0 w 34"/>
                    <a:gd name="T39" fmla="*/ 178 h 180"/>
                    <a:gd name="T40" fmla="*/ 0 w 34"/>
                    <a:gd name="T41" fmla="*/ 178 h 180"/>
                    <a:gd name="T42" fmla="*/ 0 w 34"/>
                    <a:gd name="T43" fmla="*/ 180 h 180"/>
                    <a:gd name="T44" fmla="*/ 0 w 34"/>
                    <a:gd name="T45" fmla="*/ 180 h 180"/>
                    <a:gd name="T46" fmla="*/ 0 w 34"/>
                    <a:gd name="T47" fmla="*/ 178 h 180"/>
                    <a:gd name="T48" fmla="*/ 0 w 34"/>
                    <a:gd name="T49"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180">
                      <a:moveTo>
                        <a:pt x="0" y="178"/>
                      </a:moveTo>
                      <a:lnTo>
                        <a:pt x="0" y="178"/>
                      </a:lnTo>
                      <a:lnTo>
                        <a:pt x="4" y="162"/>
                      </a:lnTo>
                      <a:lnTo>
                        <a:pt x="28" y="30"/>
                      </a:lnTo>
                      <a:lnTo>
                        <a:pt x="28" y="30"/>
                      </a:lnTo>
                      <a:lnTo>
                        <a:pt x="34" y="10"/>
                      </a:lnTo>
                      <a:lnTo>
                        <a:pt x="34" y="10"/>
                      </a:lnTo>
                      <a:lnTo>
                        <a:pt x="34" y="6"/>
                      </a:lnTo>
                      <a:lnTo>
                        <a:pt x="34" y="2"/>
                      </a:lnTo>
                      <a:lnTo>
                        <a:pt x="34" y="2"/>
                      </a:lnTo>
                      <a:lnTo>
                        <a:pt x="32" y="0"/>
                      </a:lnTo>
                      <a:lnTo>
                        <a:pt x="30" y="2"/>
                      </a:lnTo>
                      <a:lnTo>
                        <a:pt x="30" y="2"/>
                      </a:lnTo>
                      <a:lnTo>
                        <a:pt x="28" y="8"/>
                      </a:lnTo>
                      <a:lnTo>
                        <a:pt x="26" y="14"/>
                      </a:lnTo>
                      <a:lnTo>
                        <a:pt x="26" y="14"/>
                      </a:lnTo>
                      <a:lnTo>
                        <a:pt x="22" y="38"/>
                      </a:lnTo>
                      <a:lnTo>
                        <a:pt x="2" y="162"/>
                      </a:lnTo>
                      <a:lnTo>
                        <a:pt x="2" y="162"/>
                      </a:lnTo>
                      <a:lnTo>
                        <a:pt x="0" y="178"/>
                      </a:lnTo>
                      <a:lnTo>
                        <a:pt x="0" y="178"/>
                      </a:lnTo>
                      <a:lnTo>
                        <a:pt x="0" y="180"/>
                      </a:lnTo>
                      <a:lnTo>
                        <a:pt x="0" y="180"/>
                      </a:lnTo>
                      <a:lnTo>
                        <a:pt x="0" y="178"/>
                      </a:lnTo>
                      <a:lnTo>
                        <a:pt x="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eaLnBrk="1" fontAlgn="auto" hangingPunct="1">
                    <a:spcBef>
                      <a:spcPts val="0"/>
                    </a:spcBef>
                    <a:spcAft>
                      <a:spcPts val="0"/>
                    </a:spcAft>
                  </a:pPr>
                  <a:endParaRPr lang="en-US" sz="1800">
                    <a:solidFill>
                      <a:srgbClr val="193200"/>
                    </a:solidFill>
                    <a:latin typeface="Verdana"/>
                  </a:endParaRPr>
                </a:p>
              </p:txBody>
            </p:sp>
            <p:sp>
              <p:nvSpPr>
                <p:cNvPr id="150" name="Freeform 73"/>
                <p:cNvSpPr>
                  <a:spLocks noEditPoints="1"/>
                </p:cNvSpPr>
                <p:nvPr/>
              </p:nvSpPr>
              <p:spPr bwMode="auto">
                <a:xfrm>
                  <a:off x="7315200" y="5334000"/>
                  <a:ext cx="1054100" cy="1371600"/>
                </a:xfrm>
                <a:custGeom>
                  <a:avLst/>
                  <a:gdLst>
                    <a:gd name="T0" fmla="*/ 582 w 664"/>
                    <a:gd name="T1" fmla="*/ 488 h 864"/>
                    <a:gd name="T2" fmla="*/ 664 w 664"/>
                    <a:gd name="T3" fmla="*/ 356 h 864"/>
                    <a:gd name="T4" fmla="*/ 664 w 664"/>
                    <a:gd name="T5" fmla="*/ 0 h 864"/>
                    <a:gd name="T6" fmla="*/ 608 w 664"/>
                    <a:gd name="T7" fmla="*/ 50 h 864"/>
                    <a:gd name="T8" fmla="*/ 548 w 664"/>
                    <a:gd name="T9" fmla="*/ 146 h 864"/>
                    <a:gd name="T10" fmla="*/ 508 w 664"/>
                    <a:gd name="T11" fmla="*/ 294 h 864"/>
                    <a:gd name="T12" fmla="*/ 498 w 664"/>
                    <a:gd name="T13" fmla="*/ 358 h 864"/>
                    <a:gd name="T14" fmla="*/ 490 w 664"/>
                    <a:gd name="T15" fmla="*/ 342 h 864"/>
                    <a:gd name="T16" fmla="*/ 476 w 664"/>
                    <a:gd name="T17" fmla="*/ 338 h 864"/>
                    <a:gd name="T18" fmla="*/ 472 w 664"/>
                    <a:gd name="T19" fmla="*/ 338 h 864"/>
                    <a:gd name="T20" fmla="*/ 464 w 664"/>
                    <a:gd name="T21" fmla="*/ 338 h 864"/>
                    <a:gd name="T22" fmla="*/ 464 w 664"/>
                    <a:gd name="T23" fmla="*/ 344 h 864"/>
                    <a:gd name="T24" fmla="*/ 454 w 664"/>
                    <a:gd name="T25" fmla="*/ 350 h 864"/>
                    <a:gd name="T26" fmla="*/ 458 w 664"/>
                    <a:gd name="T27" fmla="*/ 362 h 864"/>
                    <a:gd name="T28" fmla="*/ 456 w 664"/>
                    <a:gd name="T29" fmla="*/ 376 h 864"/>
                    <a:gd name="T30" fmla="*/ 336 w 664"/>
                    <a:gd name="T31" fmla="*/ 294 h 864"/>
                    <a:gd name="T32" fmla="*/ 204 w 664"/>
                    <a:gd name="T33" fmla="*/ 246 h 864"/>
                    <a:gd name="T34" fmla="*/ 116 w 664"/>
                    <a:gd name="T35" fmla="*/ 242 h 864"/>
                    <a:gd name="T36" fmla="*/ 8 w 664"/>
                    <a:gd name="T37" fmla="*/ 282 h 864"/>
                    <a:gd name="T38" fmla="*/ 28 w 664"/>
                    <a:gd name="T39" fmla="*/ 358 h 864"/>
                    <a:gd name="T40" fmla="*/ 46 w 664"/>
                    <a:gd name="T41" fmla="*/ 368 h 864"/>
                    <a:gd name="T42" fmla="*/ 64 w 664"/>
                    <a:gd name="T43" fmla="*/ 380 h 864"/>
                    <a:gd name="T44" fmla="*/ 92 w 664"/>
                    <a:gd name="T45" fmla="*/ 390 h 864"/>
                    <a:gd name="T46" fmla="*/ 112 w 664"/>
                    <a:gd name="T47" fmla="*/ 406 h 864"/>
                    <a:gd name="T48" fmla="*/ 130 w 664"/>
                    <a:gd name="T49" fmla="*/ 430 h 864"/>
                    <a:gd name="T50" fmla="*/ 142 w 664"/>
                    <a:gd name="T51" fmla="*/ 438 h 864"/>
                    <a:gd name="T52" fmla="*/ 152 w 664"/>
                    <a:gd name="T53" fmla="*/ 456 h 864"/>
                    <a:gd name="T54" fmla="*/ 170 w 664"/>
                    <a:gd name="T55" fmla="*/ 474 h 864"/>
                    <a:gd name="T56" fmla="*/ 186 w 664"/>
                    <a:gd name="T57" fmla="*/ 490 h 864"/>
                    <a:gd name="T58" fmla="*/ 224 w 664"/>
                    <a:gd name="T59" fmla="*/ 516 h 864"/>
                    <a:gd name="T60" fmla="*/ 268 w 664"/>
                    <a:gd name="T61" fmla="*/ 512 h 864"/>
                    <a:gd name="T62" fmla="*/ 350 w 664"/>
                    <a:gd name="T63" fmla="*/ 482 h 864"/>
                    <a:gd name="T64" fmla="*/ 302 w 664"/>
                    <a:gd name="T65" fmla="*/ 566 h 864"/>
                    <a:gd name="T66" fmla="*/ 302 w 664"/>
                    <a:gd name="T67" fmla="*/ 586 h 864"/>
                    <a:gd name="T68" fmla="*/ 344 w 664"/>
                    <a:gd name="T69" fmla="*/ 630 h 864"/>
                    <a:gd name="T70" fmla="*/ 384 w 664"/>
                    <a:gd name="T71" fmla="*/ 646 h 864"/>
                    <a:gd name="T72" fmla="*/ 404 w 664"/>
                    <a:gd name="T73" fmla="*/ 662 h 864"/>
                    <a:gd name="T74" fmla="*/ 434 w 664"/>
                    <a:gd name="T75" fmla="*/ 676 h 864"/>
                    <a:gd name="T76" fmla="*/ 460 w 664"/>
                    <a:gd name="T77" fmla="*/ 704 h 864"/>
                    <a:gd name="T78" fmla="*/ 472 w 664"/>
                    <a:gd name="T79" fmla="*/ 740 h 864"/>
                    <a:gd name="T80" fmla="*/ 460 w 664"/>
                    <a:gd name="T81" fmla="*/ 788 h 864"/>
                    <a:gd name="T82" fmla="*/ 452 w 664"/>
                    <a:gd name="T83" fmla="*/ 824 h 864"/>
                    <a:gd name="T84" fmla="*/ 466 w 664"/>
                    <a:gd name="T85" fmla="*/ 864 h 864"/>
                    <a:gd name="T86" fmla="*/ 476 w 664"/>
                    <a:gd name="T87" fmla="*/ 860 h 864"/>
                    <a:gd name="T88" fmla="*/ 492 w 664"/>
                    <a:gd name="T89" fmla="*/ 792 h 864"/>
                    <a:gd name="T90" fmla="*/ 506 w 664"/>
                    <a:gd name="T91" fmla="*/ 770 h 864"/>
                    <a:gd name="T92" fmla="*/ 520 w 664"/>
                    <a:gd name="T93" fmla="*/ 726 h 864"/>
                    <a:gd name="T94" fmla="*/ 504 w 664"/>
                    <a:gd name="T95" fmla="*/ 578 h 864"/>
                    <a:gd name="T96" fmla="*/ 494 w 664"/>
                    <a:gd name="T97" fmla="*/ 502 h 864"/>
                    <a:gd name="T98" fmla="*/ 518 w 664"/>
                    <a:gd name="T99" fmla="*/ 508 h 864"/>
                    <a:gd name="T100" fmla="*/ 542 w 664"/>
                    <a:gd name="T101" fmla="*/ 568 h 864"/>
                    <a:gd name="T102" fmla="*/ 570 w 664"/>
                    <a:gd name="T103" fmla="*/ 620 h 864"/>
                    <a:gd name="T104" fmla="*/ 598 w 664"/>
                    <a:gd name="T105" fmla="*/ 590 h 864"/>
                    <a:gd name="T106" fmla="*/ 582 w 664"/>
                    <a:gd name="T107" fmla="*/ 548 h 864"/>
                    <a:gd name="T108" fmla="*/ 550 w 664"/>
                    <a:gd name="T109" fmla="*/ 484 h 864"/>
                    <a:gd name="T110" fmla="*/ 566 w 664"/>
                    <a:gd name="T111" fmla="*/ 472 h 864"/>
                    <a:gd name="T112" fmla="*/ 466 w 664"/>
                    <a:gd name="T113" fmla="*/ 34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4" h="864">
                      <a:moveTo>
                        <a:pt x="566" y="472"/>
                      </a:moveTo>
                      <a:lnTo>
                        <a:pt x="566" y="472"/>
                      </a:lnTo>
                      <a:lnTo>
                        <a:pt x="568" y="472"/>
                      </a:lnTo>
                      <a:lnTo>
                        <a:pt x="572" y="476"/>
                      </a:lnTo>
                      <a:lnTo>
                        <a:pt x="582" y="488"/>
                      </a:lnTo>
                      <a:lnTo>
                        <a:pt x="612" y="532"/>
                      </a:lnTo>
                      <a:lnTo>
                        <a:pt x="660" y="604"/>
                      </a:lnTo>
                      <a:lnTo>
                        <a:pt x="660" y="604"/>
                      </a:lnTo>
                      <a:lnTo>
                        <a:pt x="664" y="608"/>
                      </a:lnTo>
                      <a:lnTo>
                        <a:pt x="664" y="356"/>
                      </a:lnTo>
                      <a:lnTo>
                        <a:pt x="664" y="356"/>
                      </a:lnTo>
                      <a:lnTo>
                        <a:pt x="650" y="354"/>
                      </a:lnTo>
                      <a:lnTo>
                        <a:pt x="650" y="354"/>
                      </a:lnTo>
                      <a:lnTo>
                        <a:pt x="664" y="346"/>
                      </a:lnTo>
                      <a:lnTo>
                        <a:pt x="664" y="0"/>
                      </a:lnTo>
                      <a:lnTo>
                        <a:pt x="664" y="0"/>
                      </a:lnTo>
                      <a:lnTo>
                        <a:pt x="638" y="20"/>
                      </a:lnTo>
                      <a:lnTo>
                        <a:pt x="624" y="34"/>
                      </a:lnTo>
                      <a:lnTo>
                        <a:pt x="608" y="50"/>
                      </a:lnTo>
                      <a:lnTo>
                        <a:pt x="608" y="50"/>
                      </a:lnTo>
                      <a:lnTo>
                        <a:pt x="594" y="68"/>
                      </a:lnTo>
                      <a:lnTo>
                        <a:pt x="580" y="86"/>
                      </a:lnTo>
                      <a:lnTo>
                        <a:pt x="568" y="104"/>
                      </a:lnTo>
                      <a:lnTo>
                        <a:pt x="558" y="124"/>
                      </a:lnTo>
                      <a:lnTo>
                        <a:pt x="548" y="146"/>
                      </a:lnTo>
                      <a:lnTo>
                        <a:pt x="540" y="166"/>
                      </a:lnTo>
                      <a:lnTo>
                        <a:pt x="524" y="214"/>
                      </a:lnTo>
                      <a:lnTo>
                        <a:pt x="524" y="214"/>
                      </a:lnTo>
                      <a:lnTo>
                        <a:pt x="514" y="254"/>
                      </a:lnTo>
                      <a:lnTo>
                        <a:pt x="508" y="294"/>
                      </a:lnTo>
                      <a:lnTo>
                        <a:pt x="504" y="330"/>
                      </a:lnTo>
                      <a:lnTo>
                        <a:pt x="502" y="356"/>
                      </a:lnTo>
                      <a:lnTo>
                        <a:pt x="502" y="356"/>
                      </a:lnTo>
                      <a:lnTo>
                        <a:pt x="498" y="358"/>
                      </a:lnTo>
                      <a:lnTo>
                        <a:pt x="498" y="358"/>
                      </a:lnTo>
                      <a:lnTo>
                        <a:pt x="490" y="350"/>
                      </a:lnTo>
                      <a:lnTo>
                        <a:pt x="490" y="350"/>
                      </a:lnTo>
                      <a:lnTo>
                        <a:pt x="490" y="346"/>
                      </a:lnTo>
                      <a:lnTo>
                        <a:pt x="490" y="342"/>
                      </a:lnTo>
                      <a:lnTo>
                        <a:pt x="490" y="342"/>
                      </a:lnTo>
                      <a:lnTo>
                        <a:pt x="488" y="340"/>
                      </a:lnTo>
                      <a:lnTo>
                        <a:pt x="484" y="338"/>
                      </a:lnTo>
                      <a:lnTo>
                        <a:pt x="480" y="336"/>
                      </a:lnTo>
                      <a:lnTo>
                        <a:pt x="476" y="338"/>
                      </a:lnTo>
                      <a:lnTo>
                        <a:pt x="476" y="338"/>
                      </a:lnTo>
                      <a:lnTo>
                        <a:pt x="476" y="338"/>
                      </a:lnTo>
                      <a:lnTo>
                        <a:pt x="476" y="336"/>
                      </a:lnTo>
                      <a:lnTo>
                        <a:pt x="474" y="336"/>
                      </a:lnTo>
                      <a:lnTo>
                        <a:pt x="472" y="338"/>
                      </a:lnTo>
                      <a:lnTo>
                        <a:pt x="472" y="338"/>
                      </a:lnTo>
                      <a:lnTo>
                        <a:pt x="468" y="336"/>
                      </a:lnTo>
                      <a:lnTo>
                        <a:pt x="468" y="336"/>
                      </a:lnTo>
                      <a:lnTo>
                        <a:pt x="468" y="336"/>
                      </a:lnTo>
                      <a:lnTo>
                        <a:pt x="466" y="338"/>
                      </a:lnTo>
                      <a:lnTo>
                        <a:pt x="464" y="338"/>
                      </a:lnTo>
                      <a:lnTo>
                        <a:pt x="464" y="340"/>
                      </a:lnTo>
                      <a:lnTo>
                        <a:pt x="462" y="340"/>
                      </a:lnTo>
                      <a:lnTo>
                        <a:pt x="462" y="342"/>
                      </a:lnTo>
                      <a:lnTo>
                        <a:pt x="464" y="344"/>
                      </a:lnTo>
                      <a:lnTo>
                        <a:pt x="464" y="344"/>
                      </a:lnTo>
                      <a:lnTo>
                        <a:pt x="464" y="344"/>
                      </a:lnTo>
                      <a:lnTo>
                        <a:pt x="460" y="344"/>
                      </a:lnTo>
                      <a:lnTo>
                        <a:pt x="460" y="344"/>
                      </a:lnTo>
                      <a:lnTo>
                        <a:pt x="456" y="346"/>
                      </a:lnTo>
                      <a:lnTo>
                        <a:pt x="454" y="350"/>
                      </a:lnTo>
                      <a:lnTo>
                        <a:pt x="454" y="354"/>
                      </a:lnTo>
                      <a:lnTo>
                        <a:pt x="456" y="358"/>
                      </a:lnTo>
                      <a:lnTo>
                        <a:pt x="456" y="358"/>
                      </a:lnTo>
                      <a:lnTo>
                        <a:pt x="458" y="362"/>
                      </a:lnTo>
                      <a:lnTo>
                        <a:pt x="458" y="362"/>
                      </a:lnTo>
                      <a:lnTo>
                        <a:pt x="458" y="370"/>
                      </a:lnTo>
                      <a:lnTo>
                        <a:pt x="458" y="374"/>
                      </a:lnTo>
                      <a:lnTo>
                        <a:pt x="458" y="374"/>
                      </a:lnTo>
                      <a:lnTo>
                        <a:pt x="456" y="376"/>
                      </a:lnTo>
                      <a:lnTo>
                        <a:pt x="456" y="376"/>
                      </a:lnTo>
                      <a:lnTo>
                        <a:pt x="434" y="360"/>
                      </a:lnTo>
                      <a:lnTo>
                        <a:pt x="406" y="338"/>
                      </a:lnTo>
                      <a:lnTo>
                        <a:pt x="372" y="314"/>
                      </a:lnTo>
                      <a:lnTo>
                        <a:pt x="336" y="294"/>
                      </a:lnTo>
                      <a:lnTo>
                        <a:pt x="336" y="294"/>
                      </a:lnTo>
                      <a:lnTo>
                        <a:pt x="292" y="272"/>
                      </a:lnTo>
                      <a:lnTo>
                        <a:pt x="270" y="264"/>
                      </a:lnTo>
                      <a:lnTo>
                        <a:pt x="248" y="256"/>
                      </a:lnTo>
                      <a:lnTo>
                        <a:pt x="226" y="250"/>
                      </a:lnTo>
                      <a:lnTo>
                        <a:pt x="204" y="246"/>
                      </a:lnTo>
                      <a:lnTo>
                        <a:pt x="182" y="244"/>
                      </a:lnTo>
                      <a:lnTo>
                        <a:pt x="160" y="242"/>
                      </a:lnTo>
                      <a:lnTo>
                        <a:pt x="160" y="242"/>
                      </a:lnTo>
                      <a:lnTo>
                        <a:pt x="138" y="242"/>
                      </a:lnTo>
                      <a:lnTo>
                        <a:pt x="116" y="242"/>
                      </a:lnTo>
                      <a:lnTo>
                        <a:pt x="84" y="248"/>
                      </a:lnTo>
                      <a:lnTo>
                        <a:pt x="62" y="252"/>
                      </a:lnTo>
                      <a:lnTo>
                        <a:pt x="56" y="256"/>
                      </a:lnTo>
                      <a:lnTo>
                        <a:pt x="30" y="266"/>
                      </a:lnTo>
                      <a:lnTo>
                        <a:pt x="8" y="282"/>
                      </a:lnTo>
                      <a:lnTo>
                        <a:pt x="0" y="296"/>
                      </a:lnTo>
                      <a:lnTo>
                        <a:pt x="0" y="324"/>
                      </a:lnTo>
                      <a:lnTo>
                        <a:pt x="2" y="330"/>
                      </a:lnTo>
                      <a:lnTo>
                        <a:pt x="14" y="344"/>
                      </a:lnTo>
                      <a:lnTo>
                        <a:pt x="28" y="358"/>
                      </a:lnTo>
                      <a:lnTo>
                        <a:pt x="28" y="358"/>
                      </a:lnTo>
                      <a:lnTo>
                        <a:pt x="36" y="364"/>
                      </a:lnTo>
                      <a:lnTo>
                        <a:pt x="42" y="366"/>
                      </a:lnTo>
                      <a:lnTo>
                        <a:pt x="46" y="368"/>
                      </a:lnTo>
                      <a:lnTo>
                        <a:pt x="46" y="368"/>
                      </a:lnTo>
                      <a:lnTo>
                        <a:pt x="52" y="368"/>
                      </a:lnTo>
                      <a:lnTo>
                        <a:pt x="56" y="372"/>
                      </a:lnTo>
                      <a:lnTo>
                        <a:pt x="60" y="376"/>
                      </a:lnTo>
                      <a:lnTo>
                        <a:pt x="60" y="376"/>
                      </a:lnTo>
                      <a:lnTo>
                        <a:pt x="64" y="380"/>
                      </a:lnTo>
                      <a:lnTo>
                        <a:pt x="70" y="384"/>
                      </a:lnTo>
                      <a:lnTo>
                        <a:pt x="78" y="386"/>
                      </a:lnTo>
                      <a:lnTo>
                        <a:pt x="78" y="386"/>
                      </a:lnTo>
                      <a:lnTo>
                        <a:pt x="84" y="386"/>
                      </a:lnTo>
                      <a:lnTo>
                        <a:pt x="92" y="390"/>
                      </a:lnTo>
                      <a:lnTo>
                        <a:pt x="98" y="394"/>
                      </a:lnTo>
                      <a:lnTo>
                        <a:pt x="100" y="398"/>
                      </a:lnTo>
                      <a:lnTo>
                        <a:pt x="100" y="398"/>
                      </a:lnTo>
                      <a:lnTo>
                        <a:pt x="104" y="402"/>
                      </a:lnTo>
                      <a:lnTo>
                        <a:pt x="112" y="406"/>
                      </a:lnTo>
                      <a:lnTo>
                        <a:pt x="120" y="410"/>
                      </a:lnTo>
                      <a:lnTo>
                        <a:pt x="120" y="410"/>
                      </a:lnTo>
                      <a:lnTo>
                        <a:pt x="126" y="418"/>
                      </a:lnTo>
                      <a:lnTo>
                        <a:pt x="130" y="426"/>
                      </a:lnTo>
                      <a:lnTo>
                        <a:pt x="130" y="430"/>
                      </a:lnTo>
                      <a:lnTo>
                        <a:pt x="130" y="430"/>
                      </a:lnTo>
                      <a:lnTo>
                        <a:pt x="132" y="434"/>
                      </a:lnTo>
                      <a:lnTo>
                        <a:pt x="136" y="436"/>
                      </a:lnTo>
                      <a:lnTo>
                        <a:pt x="142" y="438"/>
                      </a:lnTo>
                      <a:lnTo>
                        <a:pt x="142" y="438"/>
                      </a:lnTo>
                      <a:lnTo>
                        <a:pt x="146" y="442"/>
                      </a:lnTo>
                      <a:lnTo>
                        <a:pt x="150" y="446"/>
                      </a:lnTo>
                      <a:lnTo>
                        <a:pt x="152" y="452"/>
                      </a:lnTo>
                      <a:lnTo>
                        <a:pt x="152" y="452"/>
                      </a:lnTo>
                      <a:lnTo>
                        <a:pt x="152" y="456"/>
                      </a:lnTo>
                      <a:lnTo>
                        <a:pt x="154" y="458"/>
                      </a:lnTo>
                      <a:lnTo>
                        <a:pt x="158" y="466"/>
                      </a:lnTo>
                      <a:lnTo>
                        <a:pt x="166" y="472"/>
                      </a:lnTo>
                      <a:lnTo>
                        <a:pt x="170" y="474"/>
                      </a:lnTo>
                      <a:lnTo>
                        <a:pt x="170" y="474"/>
                      </a:lnTo>
                      <a:lnTo>
                        <a:pt x="174" y="476"/>
                      </a:lnTo>
                      <a:lnTo>
                        <a:pt x="178" y="480"/>
                      </a:lnTo>
                      <a:lnTo>
                        <a:pt x="182" y="486"/>
                      </a:lnTo>
                      <a:lnTo>
                        <a:pt x="182" y="486"/>
                      </a:lnTo>
                      <a:lnTo>
                        <a:pt x="186" y="490"/>
                      </a:lnTo>
                      <a:lnTo>
                        <a:pt x="192" y="494"/>
                      </a:lnTo>
                      <a:lnTo>
                        <a:pt x="200" y="500"/>
                      </a:lnTo>
                      <a:lnTo>
                        <a:pt x="200" y="500"/>
                      </a:lnTo>
                      <a:lnTo>
                        <a:pt x="216" y="510"/>
                      </a:lnTo>
                      <a:lnTo>
                        <a:pt x="224" y="516"/>
                      </a:lnTo>
                      <a:lnTo>
                        <a:pt x="224" y="516"/>
                      </a:lnTo>
                      <a:lnTo>
                        <a:pt x="230" y="518"/>
                      </a:lnTo>
                      <a:lnTo>
                        <a:pt x="238" y="518"/>
                      </a:lnTo>
                      <a:lnTo>
                        <a:pt x="246" y="518"/>
                      </a:lnTo>
                      <a:lnTo>
                        <a:pt x="268" y="512"/>
                      </a:lnTo>
                      <a:lnTo>
                        <a:pt x="288" y="504"/>
                      </a:lnTo>
                      <a:lnTo>
                        <a:pt x="306" y="496"/>
                      </a:lnTo>
                      <a:lnTo>
                        <a:pt x="332" y="486"/>
                      </a:lnTo>
                      <a:lnTo>
                        <a:pt x="350" y="482"/>
                      </a:lnTo>
                      <a:lnTo>
                        <a:pt x="350" y="482"/>
                      </a:lnTo>
                      <a:lnTo>
                        <a:pt x="350" y="482"/>
                      </a:lnTo>
                      <a:lnTo>
                        <a:pt x="334" y="504"/>
                      </a:lnTo>
                      <a:lnTo>
                        <a:pt x="320" y="526"/>
                      </a:lnTo>
                      <a:lnTo>
                        <a:pt x="320" y="526"/>
                      </a:lnTo>
                      <a:lnTo>
                        <a:pt x="302" y="566"/>
                      </a:lnTo>
                      <a:lnTo>
                        <a:pt x="298" y="576"/>
                      </a:lnTo>
                      <a:lnTo>
                        <a:pt x="298" y="582"/>
                      </a:lnTo>
                      <a:lnTo>
                        <a:pt x="298" y="586"/>
                      </a:lnTo>
                      <a:lnTo>
                        <a:pt x="300" y="586"/>
                      </a:lnTo>
                      <a:lnTo>
                        <a:pt x="302" y="586"/>
                      </a:lnTo>
                      <a:lnTo>
                        <a:pt x="310" y="598"/>
                      </a:lnTo>
                      <a:lnTo>
                        <a:pt x="310" y="598"/>
                      </a:lnTo>
                      <a:lnTo>
                        <a:pt x="318" y="604"/>
                      </a:lnTo>
                      <a:lnTo>
                        <a:pt x="334" y="622"/>
                      </a:lnTo>
                      <a:lnTo>
                        <a:pt x="344" y="630"/>
                      </a:lnTo>
                      <a:lnTo>
                        <a:pt x="356" y="638"/>
                      </a:lnTo>
                      <a:lnTo>
                        <a:pt x="366" y="644"/>
                      </a:lnTo>
                      <a:lnTo>
                        <a:pt x="376" y="646"/>
                      </a:lnTo>
                      <a:lnTo>
                        <a:pt x="376" y="646"/>
                      </a:lnTo>
                      <a:lnTo>
                        <a:pt x="384" y="646"/>
                      </a:lnTo>
                      <a:lnTo>
                        <a:pt x="390" y="648"/>
                      </a:lnTo>
                      <a:lnTo>
                        <a:pt x="396" y="650"/>
                      </a:lnTo>
                      <a:lnTo>
                        <a:pt x="398" y="654"/>
                      </a:lnTo>
                      <a:lnTo>
                        <a:pt x="402" y="660"/>
                      </a:lnTo>
                      <a:lnTo>
                        <a:pt x="404" y="662"/>
                      </a:lnTo>
                      <a:lnTo>
                        <a:pt x="404" y="662"/>
                      </a:lnTo>
                      <a:lnTo>
                        <a:pt x="414" y="670"/>
                      </a:lnTo>
                      <a:lnTo>
                        <a:pt x="424" y="676"/>
                      </a:lnTo>
                      <a:lnTo>
                        <a:pt x="428" y="678"/>
                      </a:lnTo>
                      <a:lnTo>
                        <a:pt x="434" y="676"/>
                      </a:lnTo>
                      <a:lnTo>
                        <a:pt x="434" y="676"/>
                      </a:lnTo>
                      <a:lnTo>
                        <a:pt x="438" y="678"/>
                      </a:lnTo>
                      <a:lnTo>
                        <a:pt x="444" y="680"/>
                      </a:lnTo>
                      <a:lnTo>
                        <a:pt x="454" y="692"/>
                      </a:lnTo>
                      <a:lnTo>
                        <a:pt x="460" y="704"/>
                      </a:lnTo>
                      <a:lnTo>
                        <a:pt x="464" y="710"/>
                      </a:lnTo>
                      <a:lnTo>
                        <a:pt x="464" y="710"/>
                      </a:lnTo>
                      <a:lnTo>
                        <a:pt x="466" y="716"/>
                      </a:lnTo>
                      <a:lnTo>
                        <a:pt x="470" y="730"/>
                      </a:lnTo>
                      <a:lnTo>
                        <a:pt x="472" y="740"/>
                      </a:lnTo>
                      <a:lnTo>
                        <a:pt x="472" y="750"/>
                      </a:lnTo>
                      <a:lnTo>
                        <a:pt x="470" y="760"/>
                      </a:lnTo>
                      <a:lnTo>
                        <a:pt x="468" y="770"/>
                      </a:lnTo>
                      <a:lnTo>
                        <a:pt x="468" y="770"/>
                      </a:lnTo>
                      <a:lnTo>
                        <a:pt x="460" y="788"/>
                      </a:lnTo>
                      <a:lnTo>
                        <a:pt x="456" y="800"/>
                      </a:lnTo>
                      <a:lnTo>
                        <a:pt x="454" y="810"/>
                      </a:lnTo>
                      <a:lnTo>
                        <a:pt x="454" y="810"/>
                      </a:lnTo>
                      <a:lnTo>
                        <a:pt x="452" y="816"/>
                      </a:lnTo>
                      <a:lnTo>
                        <a:pt x="452" y="824"/>
                      </a:lnTo>
                      <a:lnTo>
                        <a:pt x="454" y="832"/>
                      </a:lnTo>
                      <a:lnTo>
                        <a:pt x="454" y="832"/>
                      </a:lnTo>
                      <a:lnTo>
                        <a:pt x="458" y="852"/>
                      </a:lnTo>
                      <a:lnTo>
                        <a:pt x="462" y="858"/>
                      </a:lnTo>
                      <a:lnTo>
                        <a:pt x="466" y="864"/>
                      </a:lnTo>
                      <a:lnTo>
                        <a:pt x="466" y="864"/>
                      </a:lnTo>
                      <a:lnTo>
                        <a:pt x="468" y="864"/>
                      </a:lnTo>
                      <a:lnTo>
                        <a:pt x="472" y="864"/>
                      </a:lnTo>
                      <a:lnTo>
                        <a:pt x="472" y="864"/>
                      </a:lnTo>
                      <a:lnTo>
                        <a:pt x="476" y="860"/>
                      </a:lnTo>
                      <a:lnTo>
                        <a:pt x="480" y="858"/>
                      </a:lnTo>
                      <a:lnTo>
                        <a:pt x="496" y="810"/>
                      </a:lnTo>
                      <a:lnTo>
                        <a:pt x="490" y="798"/>
                      </a:lnTo>
                      <a:lnTo>
                        <a:pt x="490" y="798"/>
                      </a:lnTo>
                      <a:lnTo>
                        <a:pt x="492" y="792"/>
                      </a:lnTo>
                      <a:lnTo>
                        <a:pt x="494" y="786"/>
                      </a:lnTo>
                      <a:lnTo>
                        <a:pt x="498" y="784"/>
                      </a:lnTo>
                      <a:lnTo>
                        <a:pt x="498" y="784"/>
                      </a:lnTo>
                      <a:lnTo>
                        <a:pt x="502" y="778"/>
                      </a:lnTo>
                      <a:lnTo>
                        <a:pt x="506" y="770"/>
                      </a:lnTo>
                      <a:lnTo>
                        <a:pt x="508" y="758"/>
                      </a:lnTo>
                      <a:lnTo>
                        <a:pt x="508" y="758"/>
                      </a:lnTo>
                      <a:lnTo>
                        <a:pt x="512" y="748"/>
                      </a:lnTo>
                      <a:lnTo>
                        <a:pt x="520" y="726"/>
                      </a:lnTo>
                      <a:lnTo>
                        <a:pt x="520" y="726"/>
                      </a:lnTo>
                      <a:lnTo>
                        <a:pt x="524" y="694"/>
                      </a:lnTo>
                      <a:lnTo>
                        <a:pt x="526" y="676"/>
                      </a:lnTo>
                      <a:lnTo>
                        <a:pt x="524" y="662"/>
                      </a:lnTo>
                      <a:lnTo>
                        <a:pt x="524" y="662"/>
                      </a:lnTo>
                      <a:lnTo>
                        <a:pt x="504" y="578"/>
                      </a:lnTo>
                      <a:lnTo>
                        <a:pt x="494" y="526"/>
                      </a:lnTo>
                      <a:lnTo>
                        <a:pt x="492" y="510"/>
                      </a:lnTo>
                      <a:lnTo>
                        <a:pt x="492" y="504"/>
                      </a:lnTo>
                      <a:lnTo>
                        <a:pt x="494" y="502"/>
                      </a:lnTo>
                      <a:lnTo>
                        <a:pt x="494" y="502"/>
                      </a:lnTo>
                      <a:lnTo>
                        <a:pt x="498" y="498"/>
                      </a:lnTo>
                      <a:lnTo>
                        <a:pt x="500" y="492"/>
                      </a:lnTo>
                      <a:lnTo>
                        <a:pt x="504" y="474"/>
                      </a:lnTo>
                      <a:lnTo>
                        <a:pt x="512" y="500"/>
                      </a:lnTo>
                      <a:lnTo>
                        <a:pt x="518" y="508"/>
                      </a:lnTo>
                      <a:lnTo>
                        <a:pt x="518" y="520"/>
                      </a:lnTo>
                      <a:lnTo>
                        <a:pt x="526" y="538"/>
                      </a:lnTo>
                      <a:lnTo>
                        <a:pt x="528" y="542"/>
                      </a:lnTo>
                      <a:lnTo>
                        <a:pt x="538" y="568"/>
                      </a:lnTo>
                      <a:lnTo>
                        <a:pt x="542" y="568"/>
                      </a:lnTo>
                      <a:lnTo>
                        <a:pt x="544" y="572"/>
                      </a:lnTo>
                      <a:lnTo>
                        <a:pt x="542" y="576"/>
                      </a:lnTo>
                      <a:lnTo>
                        <a:pt x="548" y="588"/>
                      </a:lnTo>
                      <a:lnTo>
                        <a:pt x="556" y="608"/>
                      </a:lnTo>
                      <a:lnTo>
                        <a:pt x="570" y="620"/>
                      </a:lnTo>
                      <a:lnTo>
                        <a:pt x="588" y="626"/>
                      </a:lnTo>
                      <a:lnTo>
                        <a:pt x="584" y="614"/>
                      </a:lnTo>
                      <a:lnTo>
                        <a:pt x="590" y="624"/>
                      </a:lnTo>
                      <a:lnTo>
                        <a:pt x="598" y="608"/>
                      </a:lnTo>
                      <a:lnTo>
                        <a:pt x="598" y="590"/>
                      </a:lnTo>
                      <a:lnTo>
                        <a:pt x="590" y="570"/>
                      </a:lnTo>
                      <a:lnTo>
                        <a:pt x="586" y="558"/>
                      </a:lnTo>
                      <a:lnTo>
                        <a:pt x="580" y="556"/>
                      </a:lnTo>
                      <a:lnTo>
                        <a:pt x="580" y="552"/>
                      </a:lnTo>
                      <a:lnTo>
                        <a:pt x="582" y="548"/>
                      </a:lnTo>
                      <a:lnTo>
                        <a:pt x="572" y="524"/>
                      </a:lnTo>
                      <a:lnTo>
                        <a:pt x="570" y="520"/>
                      </a:lnTo>
                      <a:lnTo>
                        <a:pt x="562" y="502"/>
                      </a:lnTo>
                      <a:lnTo>
                        <a:pt x="554" y="492"/>
                      </a:lnTo>
                      <a:lnTo>
                        <a:pt x="550" y="484"/>
                      </a:lnTo>
                      <a:lnTo>
                        <a:pt x="538" y="460"/>
                      </a:lnTo>
                      <a:lnTo>
                        <a:pt x="538" y="460"/>
                      </a:lnTo>
                      <a:lnTo>
                        <a:pt x="554" y="470"/>
                      </a:lnTo>
                      <a:lnTo>
                        <a:pt x="560" y="472"/>
                      </a:lnTo>
                      <a:lnTo>
                        <a:pt x="566" y="472"/>
                      </a:lnTo>
                      <a:lnTo>
                        <a:pt x="566" y="472"/>
                      </a:lnTo>
                      <a:close/>
                      <a:moveTo>
                        <a:pt x="466" y="344"/>
                      </a:moveTo>
                      <a:lnTo>
                        <a:pt x="466" y="344"/>
                      </a:lnTo>
                      <a:lnTo>
                        <a:pt x="466" y="344"/>
                      </a:lnTo>
                      <a:lnTo>
                        <a:pt x="466" y="344"/>
                      </a:lnTo>
                      <a:lnTo>
                        <a:pt x="466" y="344"/>
                      </a:lnTo>
                      <a:close/>
                    </a:path>
                  </a:pathLst>
                </a:custGeom>
                <a:solidFill>
                  <a:schemeClr val="bg2">
                    <a:lumMod val="60000"/>
                    <a:lumOff val="40000"/>
                    <a:alpha val="72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srgbClr val="193200"/>
                    </a:solidFill>
                    <a:latin typeface="Verdana"/>
                    <a:ea typeface="+mn-ea"/>
                  </a:endParaRPr>
                </a:p>
              </p:txBody>
            </p:sp>
          </p:grpSp>
        </p:grpSp>
      </p:grpSp>
      <p:sp>
        <p:nvSpPr>
          <p:cNvPr id="2" name="Title Placeholder 1"/>
          <p:cNvSpPr>
            <a:spLocks noGrp="1"/>
          </p:cNvSpPr>
          <p:nvPr>
            <p:ph type="title"/>
          </p:nvPr>
        </p:nvSpPr>
        <p:spPr>
          <a:xfrm>
            <a:off x="1009442" y="675724"/>
            <a:ext cx="7125113" cy="924475"/>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09443" y="1807361"/>
            <a:ext cx="7125112" cy="405143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437344" y="5951810"/>
            <a:ext cx="2133600" cy="365125"/>
          </a:xfrm>
          <a:prstGeom prst="rect">
            <a:avLst/>
          </a:prstGeom>
        </p:spPr>
        <p:txBody>
          <a:bodyPr vert="horz" lIns="91440" tIns="45720" rIns="91440" bIns="45720" rtlCol="0" anchor="b"/>
          <a:lstStyle>
            <a:lvl1pPr algn="r">
              <a:defRPr sz="900">
                <a:solidFill>
                  <a:schemeClr val="tx1">
                    <a:lumMod val="75000"/>
                    <a:lumOff val="25000"/>
                  </a:schemeClr>
                </a:solidFill>
              </a:defRPr>
            </a:lvl1pPr>
          </a:lstStyle>
          <a:p>
            <a:pPr eaLnBrk="1" fontAlgn="auto" hangingPunct="1">
              <a:spcBef>
                <a:spcPts val="0"/>
              </a:spcBef>
              <a:spcAft>
                <a:spcPts val="0"/>
              </a:spcAft>
            </a:pPr>
            <a:fld id="{3D918317-DE99-4A79-845F-9BA0E8A424F1}" type="datetimeFigureOut">
              <a:rPr lang="en-US" smtClean="0">
                <a:solidFill>
                  <a:srgbClr val="193200">
                    <a:lumMod val="75000"/>
                    <a:lumOff val="25000"/>
                  </a:srgbClr>
                </a:solidFill>
                <a:latin typeface="Verdana"/>
              </a:rPr>
              <a:pPr eaLnBrk="1" fontAlgn="auto" hangingPunct="1">
                <a:spcBef>
                  <a:spcPts val="0"/>
                </a:spcBef>
                <a:spcAft>
                  <a:spcPts val="0"/>
                </a:spcAft>
              </a:pPr>
              <a:t>3/30/2014</a:t>
            </a:fld>
            <a:endParaRPr lang="en-US">
              <a:solidFill>
                <a:srgbClr val="193200">
                  <a:lumMod val="75000"/>
                  <a:lumOff val="25000"/>
                </a:srgbClr>
              </a:solidFill>
              <a:latin typeface="Verdana"/>
            </a:endParaRPr>
          </a:p>
        </p:txBody>
      </p:sp>
      <p:sp>
        <p:nvSpPr>
          <p:cNvPr id="5" name="Footer Placeholder 4"/>
          <p:cNvSpPr>
            <a:spLocks noGrp="1"/>
          </p:cNvSpPr>
          <p:nvPr>
            <p:ph type="ftr" sz="quarter" idx="3"/>
          </p:nvPr>
        </p:nvSpPr>
        <p:spPr>
          <a:xfrm>
            <a:off x="1180945" y="5951810"/>
            <a:ext cx="5256399" cy="365125"/>
          </a:xfrm>
          <a:prstGeom prst="rect">
            <a:avLst/>
          </a:prstGeom>
        </p:spPr>
        <p:txBody>
          <a:bodyPr vert="horz" lIns="91440" tIns="45720" rIns="91440" bIns="45720" rtlCol="0" anchor="b"/>
          <a:lstStyle>
            <a:lvl1pPr algn="l">
              <a:defRPr sz="900">
                <a:solidFill>
                  <a:schemeClr val="tx1">
                    <a:lumMod val="75000"/>
                    <a:lumOff val="25000"/>
                  </a:schemeClr>
                </a:solidFill>
              </a:defRPr>
            </a:lvl1pPr>
          </a:lstStyle>
          <a:p>
            <a:pPr eaLnBrk="1" fontAlgn="auto" hangingPunct="1">
              <a:spcBef>
                <a:spcPts val="0"/>
              </a:spcBef>
              <a:spcAft>
                <a:spcPts val="0"/>
              </a:spcAft>
            </a:pPr>
            <a:endParaRPr lang="en-US">
              <a:solidFill>
                <a:srgbClr val="193200">
                  <a:lumMod val="75000"/>
                  <a:lumOff val="25000"/>
                </a:srgbClr>
              </a:solidFill>
              <a:latin typeface="Verdana"/>
            </a:endParaRPr>
          </a:p>
        </p:txBody>
      </p:sp>
      <p:sp>
        <p:nvSpPr>
          <p:cNvPr id="6" name="Slide Number Placeholder 5"/>
          <p:cNvSpPr>
            <a:spLocks noGrp="1"/>
          </p:cNvSpPr>
          <p:nvPr>
            <p:ph type="sldNum" sz="quarter" idx="4"/>
          </p:nvPr>
        </p:nvSpPr>
        <p:spPr>
          <a:xfrm>
            <a:off x="572658" y="5951810"/>
            <a:ext cx="608287" cy="365125"/>
          </a:xfrm>
          <a:prstGeom prst="rect">
            <a:avLst/>
          </a:prstGeom>
        </p:spPr>
        <p:txBody>
          <a:bodyPr vert="horz" lIns="91440" tIns="45720" rIns="91440" bIns="45720" rtlCol="0" anchor="b"/>
          <a:lstStyle>
            <a:lvl1pPr algn="l">
              <a:defRPr sz="1800">
                <a:solidFill>
                  <a:schemeClr val="tx1">
                    <a:lumMod val="75000"/>
                    <a:lumOff val="25000"/>
                  </a:schemeClr>
                </a:solidFill>
              </a:defRPr>
            </a:lvl1pPr>
          </a:lstStyle>
          <a:p>
            <a:pPr eaLnBrk="1" fontAlgn="auto" hangingPunct="1">
              <a:spcBef>
                <a:spcPts val="0"/>
              </a:spcBef>
              <a:spcAft>
                <a:spcPts val="0"/>
              </a:spcAft>
            </a:pPr>
            <a:fld id="{02DE6DA3-1B40-4596-8528-DBD4A54F4879}" type="slidenum">
              <a:rPr lang="en-US" smtClean="0">
                <a:solidFill>
                  <a:srgbClr val="193200">
                    <a:lumMod val="75000"/>
                    <a:lumOff val="25000"/>
                  </a:srgbClr>
                </a:solidFill>
                <a:latin typeface="Verdana"/>
              </a:rPr>
              <a:pPr eaLnBrk="1" fontAlgn="auto" hangingPunct="1">
                <a:spcBef>
                  <a:spcPts val="0"/>
                </a:spcBef>
                <a:spcAft>
                  <a:spcPts val="0"/>
                </a:spcAft>
              </a:pPr>
              <a:t>‹#›</a:t>
            </a:fld>
            <a:endParaRPr lang="en-US">
              <a:solidFill>
                <a:srgbClr val="193200">
                  <a:lumMod val="75000"/>
                  <a:lumOff val="25000"/>
                </a:srgbClr>
              </a:solidFill>
              <a:latin typeface="Verdana"/>
            </a:endParaRPr>
          </a:p>
        </p:txBody>
      </p:sp>
    </p:spTree>
  </p:cSld>
  <p:clrMap bg1="lt1" tx1="dk1" bg2="lt2" tx2="dk2" accent1="accent1" accent2="accent2" accent3="accent3" accent4="accent4" accent5="accent5" accent6="accent6" hlink="hlink" folHlink="folHlink"/>
  <p:sldLayoutIdLst>
    <p:sldLayoutId id="2147484151" r:id="rId1"/>
  </p:sldLayoutIdLst>
  <p:txStyles>
    <p:titleStyle>
      <a:lvl1pPr algn="l" defTabSz="457200" rtl="0" eaLnBrk="1" latinLnBrk="0" hangingPunct="1">
        <a:spcBef>
          <a:spcPct val="0"/>
        </a:spcBef>
        <a:buNone/>
        <a:defRPr sz="3200" kern="1200">
          <a:solidFill>
            <a:schemeClr val="tx1">
              <a:lumMod val="75000"/>
              <a:lumOff val="25000"/>
            </a:schemeClr>
          </a:solidFill>
          <a:latin typeface="+mj-lt"/>
          <a:ea typeface="+mj-ea"/>
          <a:cs typeface="Trebuchet M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ct val="20000"/>
        </a:spcBef>
        <a:spcAft>
          <a:spcPts val="600"/>
        </a:spcAft>
        <a:buClr>
          <a:schemeClr val="tx1">
            <a:lumMod val="75000"/>
            <a:lumOff val="25000"/>
          </a:schemeClr>
        </a:buClr>
        <a:buFont typeface="Wingdings 2"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ct val="20000"/>
        </a:spcBef>
        <a:spcAft>
          <a:spcPts val="600"/>
        </a:spcAft>
        <a:buClr>
          <a:schemeClr val="tx1">
            <a:lumMod val="75000"/>
            <a:lumOff val="25000"/>
          </a:schemeClr>
        </a:buClr>
        <a:buFont typeface="Wingdings 2"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ct val="20000"/>
        </a:spcBef>
        <a:spcAft>
          <a:spcPts val="600"/>
        </a:spcAft>
        <a:buClr>
          <a:schemeClr val="tx1">
            <a:lumMod val="75000"/>
            <a:lumOff val="25000"/>
          </a:schemeClr>
        </a:buClr>
        <a:buFont typeface="Wingdings 2"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ct val="20000"/>
        </a:spcBef>
        <a:spcAft>
          <a:spcPts val="600"/>
        </a:spcAft>
        <a:buClr>
          <a:schemeClr val="tx1">
            <a:lumMod val="75000"/>
            <a:lumOff val="25000"/>
          </a:schemeClr>
        </a:buClr>
        <a:buFont typeface="Wingdings 2"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16.xml"/><Relationship Id="rId1" Type="http://schemas.openxmlformats.org/officeDocument/2006/relationships/slideLayout" Target="../slideLayouts/slideLayout20.xml"/><Relationship Id="rId5" Type="http://schemas.openxmlformats.org/officeDocument/2006/relationships/image" Target="../media/image15.wmf"/><Relationship Id="rId4" Type="http://schemas.openxmlformats.org/officeDocument/2006/relationships/image" Target="../media/image14.wmf"/></Relationships>
</file>

<file path=ppt/slides/_rels/slide24.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22.xml"/><Relationship Id="rId4" Type="http://schemas.openxmlformats.org/officeDocument/2006/relationships/image" Target="../media/image18.jpeg"/></Relationships>
</file>

<file path=ppt/slides/_rels/slide26.xml.rels><?xml version="1.0" encoding="UTF-8" standalone="yes"?>
<Relationships xmlns="http://schemas.openxmlformats.org/package/2006/relationships"><Relationship Id="rId8" Type="http://schemas.openxmlformats.org/officeDocument/2006/relationships/image" Target="../media/image19.wmf"/><Relationship Id="rId3" Type="http://schemas.openxmlformats.org/officeDocument/2006/relationships/hyperlink" Target="http://trainingcenter.nih.gov/" TargetMode="External"/><Relationship Id="rId7" Type="http://schemas.openxmlformats.org/officeDocument/2006/relationships/hyperlink" Target="http://bphc.hrsa.gov/technicalassistance/Trainings/index.html" TargetMode="External"/><Relationship Id="rId2" Type="http://schemas.openxmlformats.org/officeDocument/2006/relationships/notesSlide" Target="../notesSlides/notesSlide19.xml"/><Relationship Id="rId1" Type="http://schemas.openxmlformats.org/officeDocument/2006/relationships/slideLayout" Target="../slideLayouts/slideLayout23.xml"/><Relationship Id="rId6" Type="http://schemas.openxmlformats.org/officeDocument/2006/relationships/hyperlink" Target="http://www.cdc.gov/learning/index.html" TargetMode="External"/><Relationship Id="rId5" Type="http://schemas.openxmlformats.org/officeDocument/2006/relationships/hyperlink" Target="http://www.hhs.gov/ohrp/education/training/" TargetMode="External"/><Relationship Id="rId4" Type="http://schemas.openxmlformats.org/officeDocument/2006/relationships/hyperlink" Target="https://www.training.nih.gov/nih_resource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notesSlide" Target="../notesSlides/notesSlide22.xml"/><Relationship Id="rId1" Type="http://schemas.openxmlformats.org/officeDocument/2006/relationships/slideLayout" Target="../slideLayouts/slideLayout27.xml"/><Relationship Id="rId4" Type="http://schemas.openxmlformats.org/officeDocument/2006/relationships/image" Target="../media/image22.png"/></Relationships>
</file>

<file path=ppt/slides/_rels/slide3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notesSlide" Target="../notesSlides/notesSlide28.xml"/><Relationship Id="rId1" Type="http://schemas.openxmlformats.org/officeDocument/2006/relationships/slideLayout" Target="../slideLayouts/slideLayout34.xml"/><Relationship Id="rId4" Type="http://schemas.openxmlformats.org/officeDocument/2006/relationships/image" Target="../media/image27.wmf"/></Relationships>
</file>

<file path=ppt/slides/_rels/slide38.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28.wmf"/><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29.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2.xml"/><Relationship Id="rId1" Type="http://schemas.openxmlformats.org/officeDocument/2006/relationships/vmlDrawing" Target="../drawings/vmlDrawing1.vml"/><Relationship Id="rId5" Type="http://schemas.openxmlformats.org/officeDocument/2006/relationships/image" Target="../media/image8.emf"/><Relationship Id="rId4" Type="http://schemas.openxmlformats.org/officeDocument/2006/relationships/oleObject" Target="../embeddings/Microsoft_Excel_97-2003_Worksheet1.xls"/></Relationships>
</file>

<file path=ppt/slides/_rels/slide40.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notesSlide" Target="../notesSlides/notesSlide30.xml"/><Relationship Id="rId1" Type="http://schemas.openxmlformats.org/officeDocument/2006/relationships/slideLayout" Target="../slideLayouts/slideLayout38.xml"/></Relationships>
</file>

<file path=ppt/slides/_rels/slide42.xml.rels><?xml version="1.0" encoding="UTF-8" standalone="yes"?>
<Relationships xmlns="http://schemas.openxmlformats.org/package/2006/relationships"><Relationship Id="rId3" Type="http://schemas.openxmlformats.org/officeDocument/2006/relationships/image" Target="../media/image32.wmf"/><Relationship Id="rId2" Type="http://schemas.openxmlformats.org/officeDocument/2006/relationships/notesSlide" Target="../notesSlides/notesSlide31.xml"/><Relationship Id="rId1" Type="http://schemas.openxmlformats.org/officeDocument/2006/relationships/slideLayout" Target="../slideLayouts/slideLayout39.xml"/></Relationships>
</file>

<file path=ppt/slides/_rels/slide43.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44.x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notesSlide" Target="../notesSlides/notesSlide33.xml"/><Relationship Id="rId1" Type="http://schemas.openxmlformats.org/officeDocument/2006/relationships/slideLayout" Target="../slideLayouts/slideLayout41.xml"/></Relationships>
</file>

<file path=ppt/slides/_rels/slide45.x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notesSlide" Target="../notesSlides/notesSlide34.xml"/><Relationship Id="rId1" Type="http://schemas.openxmlformats.org/officeDocument/2006/relationships/slideLayout" Target="../slideLayouts/slideLayout42.xml"/></Relationships>
</file>

<file path=ppt/slides/_rels/slide46.x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notesSlide" Target="../notesSlides/notesSlide35.xml"/><Relationship Id="rId1" Type="http://schemas.openxmlformats.org/officeDocument/2006/relationships/slideLayout" Target="../slideLayouts/slideLayout43.xml"/></Relationships>
</file>

<file path=ppt/slides/_rels/slide47.xml.rels><?xml version="1.0" encoding="UTF-8" standalone="yes"?>
<Relationships xmlns="http://schemas.openxmlformats.org/package/2006/relationships"><Relationship Id="rId3" Type="http://schemas.openxmlformats.org/officeDocument/2006/relationships/image" Target="../media/image37.wmf"/><Relationship Id="rId2" Type="http://schemas.openxmlformats.org/officeDocument/2006/relationships/notesSlide" Target="../notesSlides/notesSlide36.xml"/><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notesSlide" Target="../notesSlides/notesSlide37.xml"/><Relationship Id="rId1" Type="http://schemas.openxmlformats.org/officeDocument/2006/relationships/slideLayout" Target="../slideLayouts/slideLayout45.xml"/><Relationship Id="rId4" Type="http://schemas.openxmlformats.org/officeDocument/2006/relationships/image" Target="../media/image39.wmf"/></Relationships>
</file>

<file path=ppt/slides/_rels/slide49.xml.rels><?xml version="1.0" encoding="UTF-8" standalone="yes"?>
<Relationships xmlns="http://schemas.openxmlformats.org/package/2006/relationships"><Relationship Id="rId3" Type="http://schemas.openxmlformats.org/officeDocument/2006/relationships/image" Target="../media/image40.wmf"/><Relationship Id="rId2" Type="http://schemas.openxmlformats.org/officeDocument/2006/relationships/notesSlide" Target="../notesSlides/notesSlide38.xml"/><Relationship Id="rId1" Type="http://schemas.openxmlformats.org/officeDocument/2006/relationships/slideLayout" Target="../slideLayouts/slideLayout4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hyperlink" Target="http://www.manager-tools.com/" TargetMode="External"/><Relationship Id="rId2" Type="http://schemas.openxmlformats.org/officeDocument/2006/relationships/notesSlide" Target="../notesSlides/notesSlide39.xml"/><Relationship Id="rId1" Type="http://schemas.openxmlformats.org/officeDocument/2006/relationships/slideLayout" Target="../slideLayouts/slideLayout4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itle 6"/>
          <p:cNvSpPr>
            <a:spLocks noGrp="1"/>
          </p:cNvSpPr>
          <p:nvPr>
            <p:ph type="ctrTitle"/>
          </p:nvPr>
        </p:nvSpPr>
        <p:spPr>
          <a:xfrm>
            <a:off x="304800" y="381000"/>
            <a:ext cx="8534400" cy="1752600"/>
          </a:xfrm>
        </p:spPr>
        <p:txBody>
          <a:bodyPr/>
          <a:lstStyle/>
          <a:p>
            <a:pPr fontAlgn="auto">
              <a:spcAft>
                <a:spcPts val="0"/>
              </a:spcAft>
              <a:defRPr/>
            </a:pPr>
            <a:r>
              <a:rPr lang="en-CA" altLang="en-US" sz="3600" dirty="0" smtClean="0">
                <a:solidFill>
                  <a:srgbClr val="CCB400"/>
                </a:solidFill>
              </a:rPr>
              <a:t>Introduction to the Academy of Health Information Professionals</a:t>
            </a:r>
            <a:endParaRPr lang="en-US" altLang="en-US" sz="3600" dirty="0" smtClean="0">
              <a:solidFill>
                <a:srgbClr val="CCB400"/>
              </a:solidFill>
            </a:endParaRPr>
          </a:p>
        </p:txBody>
      </p:sp>
      <p:sp>
        <p:nvSpPr>
          <p:cNvPr id="5123" name="Rectangle 3"/>
          <p:cNvSpPr>
            <a:spLocks noGrp="1" noChangeArrowheads="1"/>
          </p:cNvSpPr>
          <p:nvPr>
            <p:ph type="subTitle" idx="1"/>
          </p:nvPr>
        </p:nvSpPr>
        <p:spPr>
          <a:xfrm>
            <a:off x="457200" y="3200400"/>
            <a:ext cx="8077200" cy="2667000"/>
          </a:xfrm>
        </p:spPr>
        <p:txBody>
          <a:bodyPr/>
          <a:lstStyle/>
          <a:p>
            <a:pPr marR="0"/>
            <a:r>
              <a:rPr lang="en-US" sz="1400" smtClean="0"/>
              <a:t>PRESENTED BY</a:t>
            </a:r>
          </a:p>
          <a:p>
            <a:pPr marR="0"/>
            <a:r>
              <a:rPr lang="en-US" sz="2000" smtClean="0">
                <a:solidFill>
                  <a:srgbClr val="546D7A"/>
                </a:solidFill>
              </a:rPr>
              <a:t>Andrew Youngkin, MLS, AHIP</a:t>
            </a:r>
          </a:p>
          <a:p>
            <a:pPr marR="0"/>
            <a:r>
              <a:rPr lang="en-US" smtClean="0"/>
              <a:t>Member, MLA Credentialing Committee</a:t>
            </a:r>
          </a:p>
          <a:p>
            <a:pPr marR="0"/>
            <a:endParaRPr lang="en-US" smtClean="0"/>
          </a:p>
          <a:p>
            <a:pPr marR="0"/>
            <a:r>
              <a:rPr lang="en-US" sz="1400" smtClean="0"/>
              <a:t>Florida Health Sciences Library Association</a:t>
            </a:r>
            <a:endParaRPr lang="en-US" altLang="ja-JP" sz="1400" smtClean="0">
              <a:cs typeface="HGP明朝E"/>
            </a:endParaRPr>
          </a:p>
          <a:p>
            <a:pPr marR="0"/>
            <a:r>
              <a:rPr lang="en-US" sz="1900" smtClean="0"/>
              <a:t>April 4, 2014</a:t>
            </a:r>
          </a:p>
          <a:p>
            <a:pPr marR="0"/>
            <a:endParaRPr lang="en-US" sz="1900" smtClean="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p:txBody>
          <a:bodyPr/>
          <a:lstStyle/>
          <a:p>
            <a:r>
              <a:rPr lang="en-US" altLang="en-US" sz="3600" b="1" smtClean="0">
                <a:solidFill>
                  <a:schemeClr val="accent2"/>
                </a:solidFill>
              </a:rPr>
              <a:t>Am I Eligible to Apply?</a:t>
            </a:r>
            <a:endParaRPr lang="en-US" altLang="en-US" sz="3600" smtClean="0">
              <a:solidFill>
                <a:srgbClr val="7B9899"/>
              </a:solidFill>
            </a:endParaRPr>
          </a:p>
        </p:txBody>
      </p:sp>
      <p:sp>
        <p:nvSpPr>
          <p:cNvPr id="19459" name="Rectangle 1027"/>
          <p:cNvSpPr>
            <a:spLocks noGrp="1" noChangeArrowheads="1"/>
          </p:cNvSpPr>
          <p:nvPr>
            <p:ph idx="1"/>
          </p:nvPr>
        </p:nvSpPr>
        <p:spPr>
          <a:xfrm>
            <a:off x="301625" y="1752600"/>
            <a:ext cx="8504238" cy="4346575"/>
          </a:xfrm>
        </p:spPr>
        <p:txBody>
          <a:bodyPr>
            <a:normAutofit/>
          </a:bodyPr>
          <a:lstStyle/>
          <a:p>
            <a:pPr marL="571500" indent="-571500" fontAlgn="auto">
              <a:spcAft>
                <a:spcPts val="0"/>
              </a:spcAft>
              <a:buClr>
                <a:schemeClr val="accent3"/>
              </a:buClr>
              <a:buFont typeface="Wingdings 2" pitchFamily="18" charset="2"/>
              <a:buNone/>
              <a:defRPr/>
            </a:pPr>
            <a:r>
              <a:rPr lang="en-US" sz="3200" u="sng" dirty="0" smtClean="0">
                <a:solidFill>
                  <a:schemeClr val="accent1"/>
                </a:solidFill>
              </a:rPr>
              <a:t>Professional Accomplishments</a:t>
            </a:r>
          </a:p>
          <a:p>
            <a:pPr marL="571500" indent="-571500" fontAlgn="auto">
              <a:spcAft>
                <a:spcPts val="0"/>
              </a:spcAft>
              <a:buClr>
                <a:schemeClr val="accent3"/>
              </a:buClr>
              <a:buFont typeface="Wingdings 2" pitchFamily="18" charset="2"/>
              <a:buNone/>
              <a:defRPr/>
            </a:pPr>
            <a:r>
              <a:rPr lang="en-US" dirty="0" smtClean="0"/>
              <a:t>	</a:t>
            </a:r>
            <a:r>
              <a:rPr lang="en-US" sz="2800" dirty="0" smtClean="0"/>
              <a:t>You may earn points for AHIP membership by participating in a wide variety of professional accomplishments, publishing, editing, serving in professional associations, etc.</a:t>
            </a:r>
          </a:p>
          <a:p>
            <a:pPr marL="571500" indent="-1588" fontAlgn="auto">
              <a:spcAft>
                <a:spcPts val="0"/>
              </a:spcAft>
              <a:buClr>
                <a:schemeClr val="accent3"/>
              </a:buClr>
              <a:buFont typeface="Wingdings 2" pitchFamily="18" charset="2"/>
              <a:buNone/>
              <a:defRPr/>
            </a:pPr>
            <a:endParaRPr lang="en-US" sz="2200" i="1" dirty="0" smtClean="0">
              <a:solidFill>
                <a:srgbClr val="C00000"/>
              </a:solidFill>
            </a:endParaRPr>
          </a:p>
          <a:p>
            <a:pPr marL="571500" indent="-1588" fontAlgn="auto">
              <a:spcAft>
                <a:spcPts val="0"/>
              </a:spcAft>
              <a:buClr>
                <a:schemeClr val="accent3"/>
              </a:buClr>
              <a:buFont typeface="Wingdings 2" pitchFamily="18" charset="2"/>
              <a:buNone/>
              <a:defRPr/>
            </a:pPr>
            <a:r>
              <a:rPr lang="en-US" sz="2200" i="1" dirty="0" smtClean="0">
                <a:solidFill>
                  <a:srgbClr val="C00000"/>
                </a:solidFill>
              </a:rPr>
              <a:t>Note: Activities which are part of your job are not awarded points</a:t>
            </a:r>
            <a:r>
              <a:rPr lang="en-US" sz="2200" i="1" dirty="0">
                <a:solidFill>
                  <a:srgbClr val="C00000"/>
                </a:solidFill>
              </a:rPr>
              <a:t>.</a:t>
            </a:r>
            <a:endParaRPr lang="en-US" sz="2200" dirty="0" smtClean="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altLang="en-US" b="1" smtClean="0">
                <a:solidFill>
                  <a:srgbClr val="CCB400"/>
                </a:solidFill>
              </a:rPr>
              <a:t>What counts as MLA points?</a:t>
            </a:r>
          </a:p>
        </p:txBody>
      </p:sp>
      <p:sp>
        <p:nvSpPr>
          <p:cNvPr id="15363" name="Content Placeholder 2"/>
          <p:cNvSpPr>
            <a:spLocks noGrp="1"/>
          </p:cNvSpPr>
          <p:nvPr>
            <p:ph idx="1"/>
          </p:nvPr>
        </p:nvSpPr>
        <p:spPr/>
        <p:txBody>
          <a:bodyPr/>
          <a:lstStyle/>
          <a:p>
            <a:r>
              <a:rPr lang="en-US" altLang="en-US" smtClean="0"/>
              <a:t>Serving as an officer, a committee chair or committee member of MLA, an MLA chapter, an MLA section, or an active MLA SIG</a:t>
            </a:r>
          </a:p>
          <a:p>
            <a:r>
              <a:rPr lang="en-US" altLang="en-US" smtClean="0"/>
              <a:t>Serving as a mentor for a Provisional Member in the academy</a:t>
            </a:r>
          </a:p>
          <a:p>
            <a:r>
              <a:rPr lang="en-US" altLang="en-US" smtClean="0"/>
              <a:t>Developing an MLA continuing education course</a:t>
            </a:r>
          </a:p>
          <a:p>
            <a:r>
              <a:rPr lang="en-US" altLang="en-US" smtClean="0"/>
              <a:t>Serving as a site coordinator for an MLA teleconference</a:t>
            </a:r>
          </a:p>
          <a:p>
            <a:r>
              <a:rPr lang="en-US" altLang="en-US" smtClean="0"/>
              <a:t>Conducting oral history interviews for MLA archival purposes</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685800" y="304800"/>
            <a:ext cx="7772400" cy="990600"/>
          </a:xfrm>
        </p:spPr>
        <p:txBody>
          <a:bodyPr>
            <a:normAutofit fontScale="90000"/>
          </a:bodyPr>
          <a:lstStyle/>
          <a:p>
            <a:pPr fontAlgn="auto">
              <a:spcAft>
                <a:spcPts val="0"/>
              </a:spcAft>
              <a:defRPr/>
            </a:pPr>
            <a:r>
              <a:rPr lang="en-US" sz="4000" b="1" dirty="0" smtClean="0">
                <a:solidFill>
                  <a:schemeClr val="accent2"/>
                </a:solidFill>
              </a:rPr>
              <a:t>AHIP on MLANET</a:t>
            </a:r>
            <a:r>
              <a:rPr lang="en-US" b="1" dirty="0" smtClean="0">
                <a:solidFill>
                  <a:schemeClr val="accent2"/>
                </a:solidFill>
              </a:rPr>
              <a:t/>
            </a:r>
            <a:br>
              <a:rPr lang="en-US" b="1" dirty="0" smtClean="0">
                <a:solidFill>
                  <a:schemeClr val="accent2"/>
                </a:solidFill>
              </a:rPr>
            </a:br>
            <a:endParaRPr lang="en-US" dirty="0" smtClean="0">
              <a:solidFill>
                <a:schemeClr val="accent3">
                  <a:shade val="75000"/>
                </a:schemeClr>
              </a:solidFill>
            </a:endParaRPr>
          </a:p>
        </p:txBody>
      </p:sp>
      <p:sp>
        <p:nvSpPr>
          <p:cNvPr id="16387" name="Rectangle 3"/>
          <p:cNvSpPr>
            <a:spLocks noChangeArrowheads="1"/>
          </p:cNvSpPr>
          <p:nvPr/>
        </p:nvSpPr>
        <p:spPr bwMode="auto">
          <a:xfrm>
            <a:off x="2757488" y="5854700"/>
            <a:ext cx="3671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en-US" b="1">
                <a:solidFill>
                  <a:schemeClr val="accent2"/>
                </a:solidFill>
              </a:rPr>
              <a:t>www.mlanet.org/academy/</a:t>
            </a:r>
            <a:endParaRPr lang="en-US" altLang="en-US"/>
          </a:p>
        </p:txBody>
      </p:sp>
      <p:pic>
        <p:nvPicPr>
          <p:cNvPr id="16388" name="Picture 5"/>
          <p:cNvPicPr>
            <a:picLocks noChangeAspect="1" noChangeArrowheads="1"/>
          </p:cNvPicPr>
          <p:nvPr/>
        </p:nvPicPr>
        <p:blipFill>
          <a:blip r:embed="rId3">
            <a:extLst>
              <a:ext uri="{28A0092B-C50C-407E-A947-70E740481C1C}">
                <a14:useLocalDpi xmlns:a14="http://schemas.microsoft.com/office/drawing/2010/main" val="0"/>
              </a:ext>
            </a:extLst>
          </a:blip>
          <a:srcRect l="607" t="10699" r="23074" b="28000"/>
          <a:stretch>
            <a:fillRect/>
          </a:stretch>
        </p:blipFill>
        <p:spPr bwMode="auto">
          <a:xfrm>
            <a:off x="152400" y="1042988"/>
            <a:ext cx="8883650" cy="46720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3"/>
          <p:cNvPicPr>
            <a:picLocks noChangeAspect="1" noChangeArrowheads="1"/>
          </p:cNvPicPr>
          <p:nvPr/>
        </p:nvPicPr>
        <p:blipFill>
          <a:blip r:embed="rId3">
            <a:extLst>
              <a:ext uri="{28A0092B-C50C-407E-A947-70E740481C1C}">
                <a14:useLocalDpi xmlns:a14="http://schemas.microsoft.com/office/drawing/2010/main" val="0"/>
              </a:ext>
            </a:extLst>
          </a:blip>
          <a:srcRect l="906" t="12289" r="28493" b="12505"/>
          <a:stretch>
            <a:fillRect/>
          </a:stretch>
        </p:blipFill>
        <p:spPr bwMode="auto">
          <a:xfrm>
            <a:off x="7938" y="228600"/>
            <a:ext cx="9061450" cy="6477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r>
              <a:rPr lang="en-US" altLang="en-US" sz="3600" b="1" smtClean="0">
                <a:solidFill>
                  <a:srgbClr val="CCB400"/>
                </a:solidFill>
              </a:rPr>
              <a:t>Portfolio</a:t>
            </a:r>
            <a:r>
              <a:rPr lang="en-US" altLang="en-US" sz="3600" b="1" smtClean="0">
                <a:solidFill>
                  <a:schemeClr val="accent2"/>
                </a:solidFill>
              </a:rPr>
              <a:t> Review Process</a:t>
            </a:r>
            <a:endParaRPr lang="en-US" altLang="en-US" sz="3600" smtClean="0">
              <a:solidFill>
                <a:srgbClr val="7B9899"/>
              </a:solidFill>
            </a:endParaRPr>
          </a:p>
        </p:txBody>
      </p:sp>
      <p:sp>
        <p:nvSpPr>
          <p:cNvPr id="18435" name="Rectangle 3"/>
          <p:cNvSpPr>
            <a:spLocks noGrp="1" noChangeArrowheads="1"/>
          </p:cNvSpPr>
          <p:nvPr>
            <p:ph idx="1"/>
          </p:nvPr>
        </p:nvSpPr>
        <p:spPr>
          <a:xfrm>
            <a:off x="685800" y="1981200"/>
            <a:ext cx="8153400" cy="4114800"/>
          </a:xfrm>
        </p:spPr>
        <p:txBody>
          <a:bodyPr/>
          <a:lstStyle/>
          <a:p>
            <a:pPr marL="609600" indent="-609600"/>
            <a:r>
              <a:rPr lang="en-US" altLang="en-US" sz="2800" smtClean="0"/>
              <a:t>It begins at MLA Headquarters</a:t>
            </a:r>
          </a:p>
          <a:p>
            <a:pPr marL="882650" lvl="1" indent="-609600"/>
            <a:r>
              <a:rPr lang="en-US" altLang="en-US" sz="2800" smtClean="0"/>
              <a:t>MLA members: upload your forms and documentation to MLANET</a:t>
            </a:r>
          </a:p>
          <a:p>
            <a:pPr marL="882650" lvl="1" indent="-609600"/>
            <a:r>
              <a:rPr lang="en-US" altLang="en-US" sz="2800" smtClean="0"/>
              <a:t>Applicants who are not current MLA members: create one PDF file of your portfolio and email to MLA HQ</a:t>
            </a:r>
          </a:p>
          <a:p>
            <a:pPr marL="609600" indent="-609600"/>
            <a:r>
              <a:rPr lang="en-US" altLang="en-US" sz="2800" smtClean="0"/>
              <a:t>Primary Review</a:t>
            </a:r>
          </a:p>
          <a:p>
            <a:pPr marL="882650" lvl="1" indent="-609600"/>
            <a:r>
              <a:rPr lang="en-US" altLang="en-US" sz="2800" smtClean="0"/>
              <a:t>An MLA Credentialing Committee member</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r>
              <a:rPr lang="en-US" altLang="en-US" sz="3600" b="1" smtClean="0">
                <a:solidFill>
                  <a:srgbClr val="CCB400"/>
                </a:solidFill>
              </a:rPr>
              <a:t>Portfolio</a:t>
            </a:r>
            <a:r>
              <a:rPr lang="en-US" altLang="en-US" sz="3600" b="1" smtClean="0">
                <a:solidFill>
                  <a:schemeClr val="accent2"/>
                </a:solidFill>
              </a:rPr>
              <a:t> Review Process</a:t>
            </a:r>
            <a:endParaRPr lang="en-US" altLang="en-US" sz="3600" smtClean="0">
              <a:solidFill>
                <a:srgbClr val="7B9899"/>
              </a:solidFill>
            </a:endParaRPr>
          </a:p>
        </p:txBody>
      </p:sp>
      <p:sp>
        <p:nvSpPr>
          <p:cNvPr id="34819" name="Rectangle 3"/>
          <p:cNvSpPr>
            <a:spLocks noGrp="1" noChangeArrowheads="1"/>
          </p:cNvSpPr>
          <p:nvPr>
            <p:ph idx="1"/>
          </p:nvPr>
        </p:nvSpPr>
        <p:spPr>
          <a:xfrm>
            <a:off x="685800" y="1981200"/>
            <a:ext cx="8153400" cy="4114800"/>
          </a:xfrm>
        </p:spPr>
        <p:txBody>
          <a:bodyPr>
            <a:normAutofit/>
          </a:bodyPr>
          <a:lstStyle/>
          <a:p>
            <a:pPr marL="609600" indent="-609600" fontAlgn="auto">
              <a:spcAft>
                <a:spcPts val="0"/>
              </a:spcAft>
              <a:buClr>
                <a:schemeClr val="accent3"/>
              </a:buClr>
              <a:buFont typeface="Wingdings 2"/>
              <a:buChar char=""/>
              <a:defRPr/>
            </a:pPr>
            <a:r>
              <a:rPr lang="en-US" sz="2800" dirty="0" smtClean="0"/>
              <a:t>Secondary Review</a:t>
            </a:r>
          </a:p>
          <a:p>
            <a:pPr marL="882650" lvl="1" indent="-609600" fontAlgn="auto">
              <a:spcAft>
                <a:spcPts val="0"/>
              </a:spcAft>
              <a:buFont typeface="Wingdings 2"/>
              <a:buChar char=""/>
              <a:defRPr/>
            </a:pPr>
            <a:r>
              <a:rPr lang="en-US" dirty="0" smtClean="0"/>
              <a:t>The</a:t>
            </a:r>
            <a:r>
              <a:rPr lang="en-US" sz="2600" dirty="0" smtClean="0"/>
              <a:t> Credentialing Committee</a:t>
            </a:r>
            <a:r>
              <a:rPr lang="ja-JP" altLang="en-US" sz="2600" dirty="0" smtClean="0"/>
              <a:t>’</a:t>
            </a:r>
            <a:r>
              <a:rPr lang="en-US" altLang="ja-JP" sz="2600" dirty="0" smtClean="0"/>
              <a:t>s Chair-Designate</a:t>
            </a:r>
          </a:p>
          <a:p>
            <a:pPr marL="609600" indent="-609600" fontAlgn="auto">
              <a:spcAft>
                <a:spcPts val="0"/>
              </a:spcAft>
              <a:buClr>
                <a:schemeClr val="accent3"/>
              </a:buClr>
              <a:buFont typeface="Wingdings 2"/>
              <a:buChar char=""/>
              <a:defRPr/>
            </a:pPr>
            <a:r>
              <a:rPr lang="en-US" sz="2800" dirty="0" smtClean="0"/>
              <a:t>It ends at MLA Headquarters</a:t>
            </a:r>
          </a:p>
          <a:p>
            <a:pPr marL="882650" lvl="1" indent="-609600" fontAlgn="auto">
              <a:spcAft>
                <a:spcPts val="0"/>
              </a:spcAft>
              <a:buFont typeface="Wingdings 2"/>
              <a:buChar char=""/>
              <a:defRPr/>
            </a:pPr>
            <a:r>
              <a:rPr lang="en-US" sz="2600" dirty="0" smtClean="0"/>
              <a:t>You are notified of the outcome</a:t>
            </a:r>
            <a:endParaRPr lang="en-US" sz="2600" dirty="0"/>
          </a:p>
          <a:p>
            <a:pPr marL="273050" lvl="1" indent="0" fontAlgn="auto">
              <a:spcAft>
                <a:spcPts val="0"/>
              </a:spcAft>
              <a:buFont typeface="Wingdings" pitchFamily="2" charset="2"/>
              <a:buNone/>
              <a:defRPr/>
            </a:pPr>
            <a:endParaRPr lang="en-US" sz="2600" dirty="0" smtClean="0"/>
          </a:p>
          <a:p>
            <a:pPr marL="273050" lvl="1" indent="0" fontAlgn="auto">
              <a:spcAft>
                <a:spcPts val="0"/>
              </a:spcAft>
              <a:buFont typeface="Wingdings" pitchFamily="2" charset="2"/>
              <a:buNone/>
              <a:defRPr/>
            </a:pPr>
            <a:r>
              <a:rPr lang="en-US" dirty="0" smtClean="0"/>
              <a:t>If at any point, there are questions about your portfolio, documentation, etc., a member of the </a:t>
            </a:r>
            <a:r>
              <a:rPr lang="en-US" dirty="0" err="1" smtClean="0"/>
              <a:t>CredComm</a:t>
            </a:r>
            <a:r>
              <a:rPr lang="en-US" dirty="0" smtClean="0"/>
              <a:t> will contact you.  Likewise, if you have any questions, contact MLA HQ.</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304800" y="228600"/>
            <a:ext cx="8534400" cy="1143000"/>
          </a:xfrm>
        </p:spPr>
        <p:txBody>
          <a:bodyPr/>
          <a:lstStyle/>
          <a:p>
            <a:r>
              <a:rPr lang="en-US" altLang="en-US" b="1" smtClean="0">
                <a:solidFill>
                  <a:srgbClr val="CCB400"/>
                </a:solidFill>
              </a:rPr>
              <a:t>Helpful Hints</a:t>
            </a:r>
          </a:p>
        </p:txBody>
      </p:sp>
      <p:sp>
        <p:nvSpPr>
          <p:cNvPr id="44035" name="Content Placeholder 2"/>
          <p:cNvSpPr>
            <a:spLocks noGrp="1"/>
          </p:cNvSpPr>
          <p:nvPr>
            <p:ph sz="half" idx="1"/>
          </p:nvPr>
        </p:nvSpPr>
        <p:spPr>
          <a:xfrm>
            <a:off x="457200" y="1524000"/>
            <a:ext cx="4038600" cy="4435475"/>
          </a:xfrm>
        </p:spPr>
        <p:txBody>
          <a:bodyPr>
            <a:normAutofit fontScale="92500"/>
          </a:bodyPr>
          <a:lstStyle/>
          <a:p>
            <a:pPr marL="274320" indent="-274320" fontAlgn="auto">
              <a:spcAft>
                <a:spcPts val="0"/>
              </a:spcAft>
              <a:buClr>
                <a:schemeClr val="accent3"/>
              </a:buClr>
              <a:buFont typeface="Wingdings 2"/>
              <a:buChar char=""/>
              <a:defRPr/>
            </a:pPr>
            <a:r>
              <a:rPr lang="en-US" altLang="en-US" dirty="0" smtClean="0"/>
              <a:t>Review the requirements for the level at which you will be applying early and often.</a:t>
            </a:r>
          </a:p>
          <a:p>
            <a:pPr marL="274320" indent="-274320" fontAlgn="auto">
              <a:spcAft>
                <a:spcPts val="0"/>
              </a:spcAft>
              <a:buClr>
                <a:schemeClr val="accent3"/>
              </a:buClr>
              <a:buFont typeface="Wingdings 2"/>
              <a:buChar char=""/>
              <a:defRPr/>
            </a:pPr>
            <a:r>
              <a:rPr lang="en-US" altLang="en-US" dirty="0" smtClean="0"/>
              <a:t>Review the point index regularly, paying attention to the required documentation.</a:t>
            </a:r>
          </a:p>
          <a:p>
            <a:pPr marL="274320" indent="-274320" fontAlgn="auto">
              <a:spcAft>
                <a:spcPts val="0"/>
              </a:spcAft>
              <a:buClr>
                <a:schemeClr val="accent3"/>
              </a:buClr>
              <a:buFont typeface="Wingdings 2"/>
              <a:buChar char=""/>
              <a:defRPr/>
            </a:pPr>
            <a:r>
              <a:rPr lang="en-US" altLang="en-US" dirty="0" smtClean="0"/>
              <a:t>Keep organized – keep all documentation in a file or online until you need it.</a:t>
            </a:r>
          </a:p>
          <a:p>
            <a:pPr marL="274320" indent="-274320" fontAlgn="auto">
              <a:spcAft>
                <a:spcPts val="0"/>
              </a:spcAft>
              <a:buClr>
                <a:schemeClr val="accent3"/>
              </a:buClr>
              <a:buFont typeface="Wingdings 2"/>
              <a:buChar char=""/>
              <a:defRPr/>
            </a:pPr>
            <a:endParaRPr lang="en-US" altLang="en-US" dirty="0" smtClean="0"/>
          </a:p>
        </p:txBody>
      </p:sp>
      <p:sp>
        <p:nvSpPr>
          <p:cNvPr id="44036" name="Content Placeholder 3"/>
          <p:cNvSpPr>
            <a:spLocks noGrp="1"/>
          </p:cNvSpPr>
          <p:nvPr>
            <p:ph sz="half" idx="2"/>
          </p:nvPr>
        </p:nvSpPr>
        <p:spPr>
          <a:xfrm>
            <a:off x="4648200" y="1600200"/>
            <a:ext cx="4038600" cy="4435475"/>
          </a:xfrm>
        </p:spPr>
        <p:txBody>
          <a:bodyPr>
            <a:normAutofit fontScale="92500"/>
          </a:bodyPr>
          <a:lstStyle/>
          <a:p>
            <a:pPr marL="274320" indent="-274320" fontAlgn="auto">
              <a:spcAft>
                <a:spcPts val="0"/>
              </a:spcAft>
              <a:buClr>
                <a:schemeClr val="accent3"/>
              </a:buClr>
              <a:buFont typeface="Wingdings 2"/>
              <a:buChar char=""/>
              <a:defRPr/>
            </a:pPr>
            <a:r>
              <a:rPr lang="en-US" altLang="en-US" dirty="0" smtClean="0"/>
              <a:t>When completing your portfolio, document what you claim and claim what you document. </a:t>
            </a:r>
          </a:p>
          <a:p>
            <a:pPr marL="274320" indent="-274320" fontAlgn="auto">
              <a:spcAft>
                <a:spcPts val="0"/>
              </a:spcAft>
              <a:buClr>
                <a:schemeClr val="accent3"/>
              </a:buClr>
              <a:buFont typeface="Wingdings 2"/>
              <a:buChar char=""/>
              <a:defRPr/>
            </a:pPr>
            <a:r>
              <a:rPr lang="en-US" altLang="en-US" dirty="0" smtClean="0"/>
              <a:t>Supply the required documentation – no more, no less.</a:t>
            </a:r>
          </a:p>
          <a:p>
            <a:pPr marL="274320" indent="-274320" fontAlgn="auto">
              <a:spcAft>
                <a:spcPts val="0"/>
              </a:spcAft>
              <a:buClr>
                <a:schemeClr val="accent3"/>
              </a:buClr>
              <a:buFont typeface="Wingdings 2"/>
              <a:buChar char=""/>
              <a:defRPr/>
            </a:pPr>
            <a:r>
              <a:rPr lang="en-US" altLang="en-US" dirty="0" smtClean="0"/>
              <a:t>Keep documentation in the order you’re claiming the points on your ledger.</a:t>
            </a:r>
          </a:p>
          <a:p>
            <a:pPr marL="274320" indent="-274320" fontAlgn="auto">
              <a:spcAft>
                <a:spcPts val="0"/>
              </a:spcAft>
              <a:buClr>
                <a:schemeClr val="accent3"/>
              </a:buClr>
              <a:buFont typeface="Wingdings 2"/>
              <a:buChar char=""/>
              <a:defRPr/>
            </a:pPr>
            <a:r>
              <a:rPr lang="en-US" altLang="en-US" dirty="0" smtClean="0"/>
              <a:t>It’s okay to ask for help.</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09569" y="1647680"/>
            <a:ext cx="5724862" cy="1846961"/>
          </a:xfrm>
        </p:spPr>
        <p:txBody>
          <a:bodyPr/>
          <a:lstStyle/>
          <a:p>
            <a:r>
              <a:rPr lang="en-US" sz="4000" dirty="0"/>
              <a:t>Charting Your Course:</a:t>
            </a:r>
            <a:br>
              <a:rPr lang="en-US" sz="4000" dirty="0"/>
            </a:br>
            <a:r>
              <a:rPr lang="en-US" sz="4000" dirty="0"/>
              <a:t>The Medical Librarian's First Five Years</a:t>
            </a:r>
          </a:p>
        </p:txBody>
      </p:sp>
      <p:sp>
        <p:nvSpPr>
          <p:cNvPr id="3" name="Subtitle 2"/>
          <p:cNvSpPr>
            <a:spLocks noGrp="1"/>
          </p:cNvSpPr>
          <p:nvPr>
            <p:ph type="subTitle" idx="1"/>
          </p:nvPr>
        </p:nvSpPr>
        <p:spPr>
          <a:xfrm>
            <a:off x="1400230" y="4931532"/>
            <a:ext cx="6349688" cy="1007200"/>
          </a:xfrm>
        </p:spPr>
        <p:txBody>
          <a:bodyPr>
            <a:normAutofit/>
          </a:bodyPr>
          <a:lstStyle/>
          <a:p>
            <a:pPr>
              <a:spcBef>
                <a:spcPct val="0"/>
              </a:spcBef>
            </a:pPr>
            <a:r>
              <a:rPr lang="en-US" dirty="0">
                <a:solidFill>
                  <a:schemeClr val="bg1"/>
                </a:solidFill>
                <a:latin typeface="Lucida Calligraphy"/>
                <a:cs typeface="Lucida Calligraphy"/>
                <a:sym typeface="Zapfino" charset="0"/>
              </a:rPr>
              <a:t>Mary Katherine Haver, MLIS, AHIP</a:t>
            </a:r>
          </a:p>
          <a:p>
            <a:pPr>
              <a:spcBef>
                <a:spcPct val="0"/>
              </a:spcBef>
            </a:pPr>
            <a:r>
              <a:rPr lang="en-US" dirty="0">
                <a:solidFill>
                  <a:schemeClr val="bg1"/>
                </a:solidFill>
                <a:latin typeface="Lucida Calligraphy"/>
                <a:cs typeface="Lucida Calligraphy"/>
                <a:sym typeface="Zapfino" charset="0"/>
              </a:rPr>
              <a:t>Specialization in Consumer Health - Level </a:t>
            </a:r>
            <a:r>
              <a:rPr lang="en-US" dirty="0" smtClean="0">
                <a:solidFill>
                  <a:schemeClr val="bg1"/>
                </a:solidFill>
                <a:latin typeface="Lucida Calligraphy"/>
                <a:cs typeface="Lucida Calligraphy"/>
                <a:sym typeface="Zapfino" charset="0"/>
              </a:rPr>
              <a:t>II </a:t>
            </a:r>
            <a:r>
              <a:rPr lang="en-US" dirty="0">
                <a:solidFill>
                  <a:schemeClr val="bg1"/>
                </a:solidFill>
                <a:latin typeface="Lucida Calligraphy"/>
                <a:cs typeface="Lucida Calligraphy"/>
                <a:sym typeface="Zapfino" charset="0"/>
              </a:rPr>
              <a:t>Medical Library Association</a:t>
            </a:r>
          </a:p>
          <a:p>
            <a:endParaRPr lang="en-US" dirty="0"/>
          </a:p>
        </p:txBody>
      </p:sp>
    </p:spTree>
    <p:extLst>
      <p:ext uri="{BB962C8B-B14F-4D97-AF65-F5344CB8AC3E}">
        <p14:creationId xmlns:p14="http://schemas.microsoft.com/office/powerpoint/2010/main" val="338014279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6141" y="115213"/>
            <a:ext cx="7691719" cy="1143000"/>
          </a:xfrm>
        </p:spPr>
        <p:txBody>
          <a:bodyPr/>
          <a:lstStyle/>
          <a:p>
            <a:r>
              <a:rPr lang="en-US" sz="4400" dirty="0">
                <a:solidFill>
                  <a:schemeClr val="bg2">
                    <a:lumMod val="25000"/>
                  </a:schemeClr>
                </a:solidFill>
              </a:rPr>
              <a:t>Focus Upon...</a:t>
            </a:r>
          </a:p>
        </p:txBody>
      </p:sp>
      <p:sp>
        <p:nvSpPr>
          <p:cNvPr id="3" name="Content Placeholder 2"/>
          <p:cNvSpPr>
            <a:spLocks noGrp="1"/>
          </p:cNvSpPr>
          <p:nvPr>
            <p:ph idx="1"/>
          </p:nvPr>
        </p:nvSpPr>
        <p:spPr>
          <a:xfrm>
            <a:off x="726141" y="2498440"/>
            <a:ext cx="7691719" cy="3053081"/>
          </a:xfrm>
        </p:spPr>
        <p:txBody>
          <a:bodyPr/>
          <a:lstStyle/>
          <a:p>
            <a:pPr marL="366713" indent="-366713" defTabSz="457200">
              <a:spcBef>
                <a:spcPts val="2800"/>
              </a:spcBef>
              <a:buSzPct val="50000"/>
              <a:buFont typeface="Georgia" charset="0"/>
              <a:buBlip>
                <a:blip r:embed="rId2"/>
              </a:buBlip>
            </a:pPr>
            <a:r>
              <a:rPr lang="en-US" sz="2800" dirty="0">
                <a:solidFill>
                  <a:srgbClr val="000000"/>
                </a:solidFill>
              </a:rPr>
              <a:t>Professional Development</a:t>
            </a:r>
          </a:p>
          <a:p>
            <a:pPr marL="366713" indent="-366713" defTabSz="457200">
              <a:spcBef>
                <a:spcPts val="2800"/>
              </a:spcBef>
              <a:buSzPct val="50000"/>
              <a:buFont typeface="Georgia" charset="0"/>
              <a:buBlip>
                <a:blip r:embed="rId2"/>
              </a:buBlip>
            </a:pPr>
            <a:r>
              <a:rPr lang="en-US" sz="2800" dirty="0">
                <a:solidFill>
                  <a:srgbClr val="000000"/>
                </a:solidFill>
              </a:rPr>
              <a:t>Continuing Education</a:t>
            </a:r>
          </a:p>
          <a:p>
            <a:pPr marL="366713" indent="-366713" defTabSz="457200">
              <a:spcBef>
                <a:spcPts val="2800"/>
              </a:spcBef>
              <a:buSzPct val="50000"/>
              <a:buFont typeface="Georgia" charset="0"/>
              <a:buBlip>
                <a:blip r:embed="rId2"/>
              </a:buBlip>
            </a:pPr>
            <a:r>
              <a:rPr lang="en-US" sz="2800" dirty="0">
                <a:solidFill>
                  <a:srgbClr val="000000"/>
                </a:solidFill>
              </a:rPr>
              <a:t>Networking</a:t>
            </a:r>
          </a:p>
          <a:p>
            <a:pPr marL="0" indent="0">
              <a:buNone/>
            </a:pPr>
            <a:endParaRPr lang="en-US" dirty="0"/>
          </a:p>
        </p:txBody>
      </p:sp>
    </p:spTree>
    <p:extLst>
      <p:ext uri="{BB962C8B-B14F-4D97-AF65-F5344CB8AC3E}">
        <p14:creationId xmlns:p14="http://schemas.microsoft.com/office/powerpoint/2010/main" val="390748006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6141" y="115213"/>
            <a:ext cx="7691719" cy="1143000"/>
          </a:xfrm>
        </p:spPr>
        <p:txBody>
          <a:bodyPr/>
          <a:lstStyle/>
          <a:p>
            <a:r>
              <a:rPr lang="en-US" sz="4400" dirty="0">
                <a:solidFill>
                  <a:schemeClr val="bg2">
                    <a:lumMod val="25000"/>
                  </a:schemeClr>
                </a:solidFill>
              </a:rPr>
              <a:t>Where to Start?</a:t>
            </a:r>
          </a:p>
        </p:txBody>
      </p:sp>
      <p:sp>
        <p:nvSpPr>
          <p:cNvPr id="3" name="Content Placeholder 2"/>
          <p:cNvSpPr>
            <a:spLocks noGrp="1"/>
          </p:cNvSpPr>
          <p:nvPr>
            <p:ph idx="1"/>
          </p:nvPr>
        </p:nvSpPr>
        <p:spPr>
          <a:xfrm>
            <a:off x="383642" y="1387560"/>
            <a:ext cx="7854118" cy="5153216"/>
          </a:xfrm>
        </p:spPr>
        <p:txBody>
          <a:bodyPr>
            <a:normAutofit/>
          </a:bodyPr>
          <a:lstStyle/>
          <a:p>
            <a:pPr marL="366713" indent="-366713" defTabSz="457200">
              <a:spcBef>
                <a:spcPts val="2800"/>
              </a:spcBef>
              <a:buSzPct val="50000"/>
              <a:buFont typeface="Georgia" charset="0"/>
              <a:buBlip>
                <a:blip r:embed="rId3"/>
              </a:buBlip>
            </a:pPr>
            <a:r>
              <a:rPr lang="en-US" sz="2600" dirty="0" smtClean="0">
                <a:solidFill>
                  <a:srgbClr val="000000"/>
                </a:solidFill>
              </a:rPr>
              <a:t>Employer </a:t>
            </a:r>
          </a:p>
          <a:p>
            <a:pPr marL="823913" lvl="1" indent="-366713" defTabSz="457200">
              <a:spcBef>
                <a:spcPts val="2800"/>
              </a:spcBef>
              <a:buSzPct val="50000"/>
              <a:buFont typeface="Georgia" charset="0"/>
              <a:buBlip>
                <a:blip r:embed="rId3"/>
              </a:buBlip>
            </a:pPr>
            <a:r>
              <a:rPr lang="en-US" sz="2600" dirty="0" smtClean="0">
                <a:solidFill>
                  <a:srgbClr val="000000"/>
                </a:solidFill>
              </a:rPr>
              <a:t>Training opportunities</a:t>
            </a:r>
          </a:p>
          <a:p>
            <a:pPr marL="366713" indent="-366713" defTabSz="457200">
              <a:spcBef>
                <a:spcPts val="2800"/>
              </a:spcBef>
              <a:buSzPct val="50000"/>
              <a:buFont typeface="Georgia" charset="0"/>
              <a:buBlip>
                <a:blip r:embed="rId3"/>
              </a:buBlip>
            </a:pPr>
            <a:r>
              <a:rPr lang="en-US" sz="2600" dirty="0" smtClean="0">
                <a:solidFill>
                  <a:srgbClr val="000000"/>
                </a:solidFill>
              </a:rPr>
              <a:t>Organizations</a:t>
            </a:r>
            <a:endParaRPr lang="en-US" sz="2600" dirty="0">
              <a:solidFill>
                <a:srgbClr val="000000"/>
              </a:solidFill>
            </a:endParaRPr>
          </a:p>
          <a:p>
            <a:pPr marL="823913" lvl="1" indent="-366713" defTabSz="457200">
              <a:spcBef>
                <a:spcPts val="2800"/>
              </a:spcBef>
              <a:buSzPct val="50000"/>
              <a:buFont typeface="Georgia" charset="0"/>
              <a:buBlip>
                <a:blip r:embed="rId3"/>
              </a:buBlip>
            </a:pPr>
            <a:r>
              <a:rPr lang="en-US" sz="2600" dirty="0" smtClean="0">
                <a:solidFill>
                  <a:srgbClr val="000000"/>
                </a:solidFill>
              </a:rPr>
              <a:t>Local</a:t>
            </a:r>
          </a:p>
          <a:p>
            <a:pPr marL="823913" lvl="1" indent="-366713" defTabSz="457200">
              <a:spcBef>
                <a:spcPts val="2800"/>
              </a:spcBef>
              <a:buSzPct val="50000"/>
              <a:buFont typeface="Georgia" charset="0"/>
              <a:buBlip>
                <a:blip r:embed="rId3"/>
              </a:buBlip>
            </a:pPr>
            <a:r>
              <a:rPr lang="en-US" sz="2600" dirty="0" smtClean="0">
                <a:solidFill>
                  <a:srgbClr val="000000"/>
                </a:solidFill>
              </a:rPr>
              <a:t>State</a:t>
            </a:r>
          </a:p>
          <a:p>
            <a:pPr marL="823913" lvl="1" indent="-366713" defTabSz="457200">
              <a:spcBef>
                <a:spcPts val="2800"/>
              </a:spcBef>
              <a:buSzPct val="50000"/>
              <a:buFont typeface="Georgia" charset="0"/>
              <a:buBlip>
                <a:blip r:embed="rId3"/>
              </a:buBlip>
            </a:pPr>
            <a:r>
              <a:rPr lang="en-US" sz="2600" dirty="0" smtClean="0">
                <a:solidFill>
                  <a:srgbClr val="000000"/>
                </a:solidFill>
              </a:rPr>
              <a:t>Regional</a:t>
            </a:r>
          </a:p>
          <a:p>
            <a:pPr marL="823913" lvl="1" indent="-366713" defTabSz="457200">
              <a:spcBef>
                <a:spcPts val="2800"/>
              </a:spcBef>
              <a:buSzPct val="50000"/>
              <a:buFont typeface="Georgia" charset="0"/>
              <a:buBlip>
                <a:blip r:embed="rId3"/>
              </a:buBlip>
            </a:pPr>
            <a:r>
              <a:rPr lang="en-US" sz="2600" dirty="0" smtClean="0">
                <a:solidFill>
                  <a:srgbClr val="000000"/>
                </a:solidFill>
              </a:rPr>
              <a:t>National </a:t>
            </a:r>
          </a:p>
          <a:p>
            <a:endParaRPr lang="en-US" dirty="0"/>
          </a:p>
        </p:txBody>
      </p:sp>
    </p:spTree>
    <p:extLst>
      <p:ext uri="{BB962C8B-B14F-4D97-AF65-F5344CB8AC3E}">
        <p14:creationId xmlns:p14="http://schemas.microsoft.com/office/powerpoint/2010/main" val="392791463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3"/>
          <p:cNvSpPr>
            <a:spLocks noGrp="1" noChangeArrowheads="1"/>
          </p:cNvSpPr>
          <p:nvPr>
            <p:ph idx="1"/>
          </p:nvPr>
        </p:nvSpPr>
        <p:spPr>
          <a:xfrm>
            <a:off x="301625" y="1905000"/>
            <a:ext cx="8504238" cy="4194175"/>
          </a:xfrm>
        </p:spPr>
        <p:txBody>
          <a:bodyPr/>
          <a:lstStyle/>
          <a:p>
            <a:r>
              <a:rPr lang="en-US" altLang="en-US" sz="3000" smtClean="0"/>
              <a:t>The </a:t>
            </a:r>
            <a:r>
              <a:rPr lang="en-US" altLang="en-US" sz="3000" u="sng" smtClean="0">
                <a:solidFill>
                  <a:srgbClr val="C00000"/>
                </a:solidFill>
              </a:rPr>
              <a:t>A</a:t>
            </a:r>
            <a:r>
              <a:rPr lang="en-US" altLang="en-US" sz="3000" smtClean="0">
                <a:solidFill>
                  <a:srgbClr val="C00000"/>
                </a:solidFill>
              </a:rPr>
              <a:t>cademy of </a:t>
            </a:r>
            <a:r>
              <a:rPr lang="en-US" altLang="en-US" sz="3000" u="sng" smtClean="0">
                <a:solidFill>
                  <a:srgbClr val="C00000"/>
                </a:solidFill>
              </a:rPr>
              <a:t>H</a:t>
            </a:r>
            <a:r>
              <a:rPr lang="en-US" altLang="en-US" sz="3000" smtClean="0">
                <a:solidFill>
                  <a:srgbClr val="C00000"/>
                </a:solidFill>
              </a:rPr>
              <a:t>ealth </a:t>
            </a:r>
            <a:r>
              <a:rPr lang="en-US" altLang="en-US" sz="3000" u="sng" smtClean="0">
                <a:solidFill>
                  <a:srgbClr val="C00000"/>
                </a:solidFill>
              </a:rPr>
              <a:t>I</a:t>
            </a:r>
            <a:r>
              <a:rPr lang="en-US" altLang="en-US" sz="3000" smtClean="0">
                <a:solidFill>
                  <a:srgbClr val="C00000"/>
                </a:solidFill>
              </a:rPr>
              <a:t>nformation </a:t>
            </a:r>
            <a:r>
              <a:rPr lang="en-US" altLang="en-US" sz="3000" u="sng" smtClean="0">
                <a:solidFill>
                  <a:srgbClr val="C00000"/>
                </a:solidFill>
              </a:rPr>
              <a:t>P</a:t>
            </a:r>
            <a:r>
              <a:rPr lang="en-US" altLang="en-US" sz="3000" smtClean="0">
                <a:solidFill>
                  <a:srgbClr val="C00000"/>
                </a:solidFill>
              </a:rPr>
              <a:t>rofessionals </a:t>
            </a:r>
            <a:r>
              <a:rPr lang="en-US" altLang="en-US" sz="3000" smtClean="0"/>
              <a:t>is the professional development and career recognition program of the Medical Library Association.  </a:t>
            </a:r>
          </a:p>
          <a:p>
            <a:r>
              <a:rPr lang="en-US" altLang="en-US" sz="3000" smtClean="0"/>
              <a:t>There are several different AHIP membership levels – you are considered to be a fully qualified member of the Academy of Health Information Professionals at any of the levels.</a:t>
            </a:r>
          </a:p>
        </p:txBody>
      </p:sp>
      <p:sp>
        <p:nvSpPr>
          <p:cNvPr id="4" name="Rectangle 3"/>
          <p:cNvSpPr/>
          <p:nvPr/>
        </p:nvSpPr>
        <p:spPr>
          <a:xfrm>
            <a:off x="2590800" y="668338"/>
            <a:ext cx="3781425" cy="644525"/>
          </a:xfrm>
          <a:prstGeom prst="rect">
            <a:avLst/>
          </a:prstGeom>
        </p:spPr>
        <p:txBody>
          <a:bodyPr wrap="none">
            <a:spAutoFit/>
          </a:bodyPr>
          <a:lstStyle/>
          <a:p>
            <a:pPr>
              <a:defRPr/>
            </a:pPr>
            <a:r>
              <a:rPr lang="en-US" sz="3600" b="1" dirty="0">
                <a:solidFill>
                  <a:schemeClr val="accent2"/>
                </a:solidFill>
                <a:latin typeface="+mj-lt"/>
                <a:ea typeface="+mn-ea"/>
              </a:rPr>
              <a:t>What is AHIP? </a:t>
            </a:r>
            <a:endParaRPr lang="en-US" sz="3600" dirty="0">
              <a:latin typeface="+mj-lt"/>
              <a:ea typeface="+mn-ea"/>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6141" y="58137"/>
            <a:ext cx="7691719" cy="1143000"/>
          </a:xfrm>
        </p:spPr>
        <p:txBody>
          <a:bodyPr/>
          <a:lstStyle/>
          <a:p>
            <a:r>
              <a:rPr lang="en-US" sz="4400" dirty="0" smtClean="0">
                <a:solidFill>
                  <a:schemeClr val="bg2">
                    <a:lumMod val="25000"/>
                  </a:schemeClr>
                </a:solidFill>
              </a:rPr>
              <a:t>Organizations…</a:t>
            </a:r>
            <a:endParaRPr lang="en-US" sz="4400" dirty="0">
              <a:solidFill>
                <a:schemeClr val="bg2">
                  <a:lumMod val="25000"/>
                </a:schemeClr>
              </a:solidFill>
            </a:endParaRPr>
          </a:p>
        </p:txBody>
      </p:sp>
      <p:sp>
        <p:nvSpPr>
          <p:cNvPr id="3" name="Content Placeholder 2"/>
          <p:cNvSpPr>
            <a:spLocks noGrp="1"/>
          </p:cNvSpPr>
          <p:nvPr>
            <p:ph idx="1"/>
          </p:nvPr>
        </p:nvSpPr>
        <p:spPr>
          <a:xfrm>
            <a:off x="413853" y="1272835"/>
            <a:ext cx="8319862" cy="4571999"/>
          </a:xfrm>
        </p:spPr>
        <p:txBody>
          <a:bodyPr>
            <a:normAutofit fontScale="25000" lnSpcReduction="20000"/>
          </a:bodyPr>
          <a:lstStyle/>
          <a:p>
            <a:pPr marL="823913" lvl="1" indent="-366713" defTabSz="457200">
              <a:spcBef>
                <a:spcPts val="2800"/>
              </a:spcBef>
              <a:buSzPct val="50000"/>
              <a:buFont typeface="Georgia" charset="0"/>
              <a:buBlip>
                <a:blip r:embed="rId2"/>
              </a:buBlip>
            </a:pPr>
            <a:r>
              <a:rPr lang="en-US" sz="8800" dirty="0">
                <a:solidFill>
                  <a:srgbClr val="000000"/>
                </a:solidFill>
              </a:rPr>
              <a:t>Local: </a:t>
            </a:r>
          </a:p>
          <a:p>
            <a:pPr marL="1173163" lvl="2" indent="-366713" defTabSz="457200">
              <a:spcBef>
                <a:spcPts val="2800"/>
              </a:spcBef>
              <a:buSzPct val="50000"/>
              <a:buFont typeface="Georgia" charset="0"/>
              <a:buBlip>
                <a:blip r:embed="rId2"/>
              </a:buBlip>
            </a:pPr>
            <a:r>
              <a:rPr lang="en-US" sz="8800" dirty="0">
                <a:solidFill>
                  <a:srgbClr val="000000"/>
                </a:solidFill>
              </a:rPr>
              <a:t>Tampa Bay Medical Library Network (</a:t>
            </a:r>
            <a:r>
              <a:rPr lang="en-US" sz="8800" dirty="0" err="1">
                <a:solidFill>
                  <a:srgbClr val="000000"/>
                </a:solidFill>
              </a:rPr>
              <a:t>TaBaMLN</a:t>
            </a:r>
            <a:r>
              <a:rPr lang="en-US" sz="8800" dirty="0">
                <a:solidFill>
                  <a:srgbClr val="000000"/>
                </a:solidFill>
              </a:rPr>
              <a:t>)</a:t>
            </a:r>
          </a:p>
          <a:p>
            <a:pPr marL="823913" lvl="1" indent="-366713" defTabSz="457200">
              <a:spcBef>
                <a:spcPts val="2800"/>
              </a:spcBef>
              <a:buSzPct val="50000"/>
              <a:buFont typeface="Georgia" charset="0"/>
              <a:buBlip>
                <a:blip r:embed="rId2"/>
              </a:buBlip>
            </a:pPr>
            <a:r>
              <a:rPr lang="en-US" sz="8800" dirty="0" smtClean="0">
                <a:solidFill>
                  <a:srgbClr val="000000"/>
                </a:solidFill>
              </a:rPr>
              <a:t>State:</a:t>
            </a:r>
            <a:endParaRPr lang="en-US" sz="8800" dirty="0">
              <a:solidFill>
                <a:srgbClr val="000000"/>
              </a:solidFill>
            </a:endParaRPr>
          </a:p>
          <a:p>
            <a:pPr marL="1173163" lvl="2" indent="-366713" defTabSz="457200">
              <a:spcBef>
                <a:spcPts val="2800"/>
              </a:spcBef>
              <a:buSzPct val="50000"/>
              <a:buFont typeface="Georgia" charset="0"/>
              <a:buBlip>
                <a:blip r:embed="rId2"/>
              </a:buBlip>
            </a:pPr>
            <a:r>
              <a:rPr lang="en-US" sz="8800" dirty="0">
                <a:solidFill>
                  <a:srgbClr val="000000"/>
                </a:solidFill>
              </a:rPr>
              <a:t>Florida Health Sciences Library Association (FHSLA)</a:t>
            </a:r>
          </a:p>
          <a:p>
            <a:pPr marL="823913" lvl="1" indent="-366713" defTabSz="457200">
              <a:spcBef>
                <a:spcPts val="2800"/>
              </a:spcBef>
              <a:buSzPct val="50000"/>
              <a:buFont typeface="Georgia" charset="0"/>
              <a:buBlip>
                <a:blip r:embed="rId2"/>
              </a:buBlip>
            </a:pPr>
            <a:r>
              <a:rPr lang="en-US" sz="8800" dirty="0" smtClean="0">
                <a:solidFill>
                  <a:srgbClr val="000000"/>
                </a:solidFill>
              </a:rPr>
              <a:t>Regional:</a:t>
            </a:r>
            <a:endParaRPr lang="en-US" sz="8800" dirty="0">
              <a:solidFill>
                <a:srgbClr val="000000"/>
              </a:solidFill>
            </a:endParaRPr>
          </a:p>
          <a:p>
            <a:pPr marL="1173163" lvl="2" indent="-366713" defTabSz="457200">
              <a:spcBef>
                <a:spcPts val="2800"/>
              </a:spcBef>
              <a:buSzPct val="50000"/>
              <a:buFont typeface="Georgia" charset="0"/>
              <a:buBlip>
                <a:blip r:embed="rId2"/>
              </a:buBlip>
            </a:pPr>
            <a:r>
              <a:rPr lang="en-US" sz="8800" dirty="0">
                <a:solidFill>
                  <a:srgbClr val="000000"/>
                </a:solidFill>
              </a:rPr>
              <a:t>Southern Chapter Medical Library Association (SC/MLA)</a:t>
            </a:r>
          </a:p>
          <a:p>
            <a:pPr marL="823913" lvl="1" indent="-366713" defTabSz="457200">
              <a:spcBef>
                <a:spcPts val="2800"/>
              </a:spcBef>
              <a:buSzPct val="50000"/>
              <a:buFont typeface="Georgia" charset="0"/>
              <a:buBlip>
                <a:blip r:embed="rId2"/>
              </a:buBlip>
            </a:pPr>
            <a:r>
              <a:rPr lang="en-US" sz="8800" dirty="0" smtClean="0">
                <a:solidFill>
                  <a:srgbClr val="000000"/>
                </a:solidFill>
              </a:rPr>
              <a:t>National:</a:t>
            </a:r>
            <a:endParaRPr lang="en-US" sz="8800" dirty="0">
              <a:solidFill>
                <a:srgbClr val="000000"/>
              </a:solidFill>
            </a:endParaRPr>
          </a:p>
          <a:p>
            <a:pPr marL="1173163" lvl="2" indent="-366713" defTabSz="457200">
              <a:spcBef>
                <a:spcPts val="2800"/>
              </a:spcBef>
              <a:buSzPct val="50000"/>
              <a:buFont typeface="Georgia" charset="0"/>
              <a:buBlip>
                <a:blip r:embed="rId2"/>
              </a:buBlip>
            </a:pPr>
            <a:r>
              <a:rPr lang="en-US" sz="8800" dirty="0">
                <a:solidFill>
                  <a:srgbClr val="000000"/>
                </a:solidFill>
              </a:rPr>
              <a:t>Medical Library Association </a:t>
            </a:r>
            <a:r>
              <a:rPr lang="en-US" sz="8800" dirty="0" smtClean="0">
                <a:solidFill>
                  <a:srgbClr val="000000"/>
                </a:solidFill>
              </a:rPr>
              <a:t>(MLA) </a:t>
            </a:r>
            <a:endParaRPr lang="en-US" sz="8800" dirty="0">
              <a:solidFill>
                <a:srgbClr val="000000"/>
              </a:solidFill>
            </a:endParaRPr>
          </a:p>
          <a:p>
            <a:pPr marL="0" indent="0">
              <a:buNone/>
            </a:pPr>
            <a:endParaRPr lang="en-US" dirty="0"/>
          </a:p>
        </p:txBody>
      </p:sp>
    </p:spTree>
    <p:extLst>
      <p:ext uri="{BB962C8B-B14F-4D97-AF65-F5344CB8AC3E}">
        <p14:creationId xmlns:p14="http://schemas.microsoft.com/office/powerpoint/2010/main" val="220916300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26141" y="1158683"/>
            <a:ext cx="7691719" cy="4571999"/>
          </a:xfrm>
        </p:spPr>
        <p:txBody>
          <a:bodyPr>
            <a:normAutofit/>
          </a:bodyPr>
          <a:lstStyle/>
          <a:p>
            <a:pPr marL="823913" lvl="1" indent="-366713" defTabSz="457200">
              <a:spcBef>
                <a:spcPts val="2800"/>
              </a:spcBef>
              <a:buSzPct val="50000"/>
              <a:buFont typeface="Georgia" charset="0"/>
              <a:buBlip>
                <a:blip r:embed="rId2"/>
              </a:buBlip>
            </a:pPr>
            <a:r>
              <a:rPr lang="en-US" sz="2800" dirty="0" smtClean="0">
                <a:solidFill>
                  <a:srgbClr val="000000"/>
                </a:solidFill>
              </a:rPr>
              <a:t>Questions/</a:t>
            </a:r>
            <a:r>
              <a:rPr lang="en-US" sz="2800" smtClean="0">
                <a:solidFill>
                  <a:srgbClr val="000000"/>
                </a:solidFill>
              </a:rPr>
              <a:t>Comments?</a:t>
            </a:r>
            <a:endParaRPr lang="en-US" sz="2800" dirty="0" smtClean="0">
              <a:solidFill>
                <a:srgbClr val="000000"/>
              </a:solidFill>
            </a:endParaRPr>
          </a:p>
          <a:p>
            <a:pPr marL="457200" lvl="1" indent="0" defTabSz="457200">
              <a:spcBef>
                <a:spcPts val="2800"/>
              </a:spcBef>
              <a:buSzPct val="50000"/>
              <a:buNone/>
            </a:pPr>
            <a:endParaRPr lang="en-US" sz="2800" dirty="0">
              <a:solidFill>
                <a:srgbClr val="000000"/>
              </a:solidFill>
            </a:endParaRPr>
          </a:p>
          <a:p>
            <a:pPr marL="823913" lvl="1" indent="-366713" defTabSz="457200">
              <a:spcBef>
                <a:spcPts val="2800"/>
              </a:spcBef>
              <a:buSzPct val="50000"/>
              <a:buFont typeface="Georgia" charset="0"/>
              <a:buBlip>
                <a:blip r:embed="rId2"/>
              </a:buBlip>
            </a:pPr>
            <a:r>
              <a:rPr lang="en-US" sz="2800" dirty="0" smtClean="0">
                <a:solidFill>
                  <a:srgbClr val="000000"/>
                </a:solidFill>
              </a:rPr>
              <a:t>Contact Information</a:t>
            </a:r>
            <a:endParaRPr lang="en-US" sz="2800" dirty="0">
              <a:solidFill>
                <a:srgbClr val="000000"/>
              </a:solidFill>
            </a:endParaRPr>
          </a:p>
          <a:p>
            <a:pPr marL="1173163" lvl="2" indent="-366713" defTabSz="457200">
              <a:spcBef>
                <a:spcPts val="2800"/>
              </a:spcBef>
              <a:buSzPct val="50000"/>
              <a:buFont typeface="Georgia" charset="0"/>
              <a:buBlip>
                <a:blip r:embed="rId2"/>
              </a:buBlip>
            </a:pPr>
            <a:r>
              <a:rPr lang="en-US" sz="2800" dirty="0" smtClean="0">
                <a:solidFill>
                  <a:srgbClr val="000000"/>
                </a:solidFill>
              </a:rPr>
              <a:t>Mary Katherine Haver</a:t>
            </a:r>
          </a:p>
          <a:p>
            <a:pPr marL="1173163" lvl="2" indent="-366713" defTabSz="457200">
              <a:spcBef>
                <a:spcPts val="2800"/>
              </a:spcBef>
              <a:buSzPct val="50000"/>
              <a:buFont typeface="Georgia" charset="0"/>
              <a:buBlip>
                <a:blip r:embed="rId2"/>
              </a:buBlip>
            </a:pPr>
            <a:r>
              <a:rPr lang="en-US" sz="2800" dirty="0" err="1">
                <a:solidFill>
                  <a:srgbClr val="000000"/>
                </a:solidFill>
              </a:rPr>
              <a:t>h</a:t>
            </a:r>
            <a:r>
              <a:rPr lang="en-US" sz="2800" dirty="0" err="1" smtClean="0">
                <a:solidFill>
                  <a:srgbClr val="000000"/>
                </a:solidFill>
              </a:rPr>
              <a:t>aver.mk@gmail.com</a:t>
            </a:r>
            <a:endParaRPr lang="en-US" sz="2800" dirty="0">
              <a:solidFill>
                <a:srgbClr val="000000"/>
              </a:solidFill>
            </a:endParaRPr>
          </a:p>
        </p:txBody>
      </p:sp>
    </p:spTree>
    <p:extLst>
      <p:ext uri="{BB962C8B-B14F-4D97-AF65-F5344CB8AC3E}">
        <p14:creationId xmlns:p14="http://schemas.microsoft.com/office/powerpoint/2010/main" val="339591874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8477"/>
            <a:ext cx="7315200" cy="1828800"/>
          </a:xfrm>
        </p:spPr>
        <p:txBody>
          <a:bodyPr>
            <a:normAutofit/>
          </a:bodyPr>
          <a:lstStyle/>
          <a:p>
            <a:r>
              <a:rPr lang="en-US" dirty="0" smtClean="0">
                <a:solidFill>
                  <a:srgbClr val="0C0600"/>
                </a:solidFill>
                <a:latin typeface="Berlin Sans FB Demi" pitchFamily="34" charset="0"/>
              </a:rPr>
              <a:t>Knocking on </a:t>
            </a:r>
            <a:br>
              <a:rPr lang="en-US" dirty="0" smtClean="0">
                <a:solidFill>
                  <a:srgbClr val="0C0600"/>
                </a:solidFill>
                <a:latin typeface="Berlin Sans FB Demi" pitchFamily="34" charset="0"/>
              </a:rPr>
            </a:br>
            <a:r>
              <a:rPr lang="en-US" dirty="0" smtClean="0">
                <a:solidFill>
                  <a:srgbClr val="0C0600"/>
                </a:solidFill>
                <a:latin typeface="Berlin Sans FB Demi" pitchFamily="34" charset="0"/>
              </a:rPr>
              <a:t>Opportunity’s Door</a:t>
            </a:r>
            <a:endParaRPr lang="en-US" dirty="0">
              <a:solidFill>
                <a:srgbClr val="0C0600"/>
              </a:solidFill>
              <a:latin typeface="Berlin Sans FB Demi" pitchFamily="34" charset="0"/>
            </a:endParaRPr>
          </a:p>
        </p:txBody>
      </p:sp>
      <p:sp>
        <p:nvSpPr>
          <p:cNvPr id="3" name="Subtitle 2"/>
          <p:cNvSpPr>
            <a:spLocks noGrp="1"/>
          </p:cNvSpPr>
          <p:nvPr>
            <p:ph type="subTitle" idx="1"/>
          </p:nvPr>
        </p:nvSpPr>
        <p:spPr>
          <a:xfrm>
            <a:off x="1524000" y="5486400"/>
            <a:ext cx="4191000" cy="1891562"/>
          </a:xfrm>
        </p:spPr>
        <p:txBody>
          <a:bodyPr>
            <a:normAutofit/>
          </a:bodyPr>
          <a:lstStyle/>
          <a:p>
            <a:r>
              <a:rPr lang="en-US" sz="1800" dirty="0" smtClean="0">
                <a:solidFill>
                  <a:schemeClr val="tx2">
                    <a:lumMod val="75000"/>
                  </a:schemeClr>
                </a:solidFill>
              </a:rPr>
              <a:t>Nancy Schaefer</a:t>
            </a:r>
          </a:p>
          <a:p>
            <a:r>
              <a:rPr lang="en-US" sz="1800" dirty="0" smtClean="0">
                <a:solidFill>
                  <a:schemeClr val="tx2">
                    <a:lumMod val="75000"/>
                  </a:schemeClr>
                </a:solidFill>
              </a:rPr>
              <a:t>Associate University Librarian</a:t>
            </a:r>
          </a:p>
          <a:p>
            <a:r>
              <a:rPr lang="en-US" sz="1800" dirty="0" smtClean="0">
                <a:solidFill>
                  <a:schemeClr val="tx2">
                    <a:lumMod val="75000"/>
                  </a:schemeClr>
                </a:solidFill>
              </a:rPr>
              <a:t>University of Florida</a:t>
            </a:r>
            <a:endParaRPr lang="en-US" sz="2400" dirty="0"/>
          </a:p>
        </p:txBody>
      </p:sp>
      <p:pic>
        <p:nvPicPr>
          <p:cNvPr id="1026" name="Picture 2" descr="C:\Users\nancys\AppData\Local\Microsoft\Windows\Temporary Internet Files\Content.IE5\J6KJN6MN\MC90005528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51256" y="2125226"/>
            <a:ext cx="1860487" cy="169752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524000" y="3962400"/>
            <a:ext cx="5715000" cy="1015663"/>
          </a:xfrm>
          <a:prstGeom prst="rect">
            <a:avLst/>
          </a:prstGeom>
          <a:noFill/>
        </p:spPr>
        <p:txBody>
          <a:bodyPr wrap="square" rtlCol="0">
            <a:spAutoFit/>
          </a:bodyPr>
          <a:lstStyle/>
          <a:p>
            <a:pPr eaLnBrk="1" fontAlgn="auto" hangingPunct="1">
              <a:spcBef>
                <a:spcPts val="0"/>
              </a:spcBef>
              <a:spcAft>
                <a:spcPts val="0"/>
              </a:spcAft>
            </a:pPr>
            <a:r>
              <a:rPr lang="en-US" sz="2000" b="1" dirty="0">
                <a:solidFill>
                  <a:srgbClr val="7C984A">
                    <a:lumMod val="50000"/>
                  </a:srgbClr>
                </a:solidFill>
                <a:latin typeface="Verdana"/>
              </a:rPr>
              <a:t>Florida Health Sciences Library Association Annual Meeting - April 4, 2014 Orlando, FL</a:t>
            </a:r>
          </a:p>
        </p:txBody>
      </p:sp>
    </p:spTree>
    <p:extLst>
      <p:ext uri="{BB962C8B-B14F-4D97-AF65-F5344CB8AC3E}">
        <p14:creationId xmlns:p14="http://schemas.microsoft.com/office/powerpoint/2010/main" val="17865371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81000"/>
            <a:ext cx="7391400" cy="2209800"/>
          </a:xfrm>
        </p:spPr>
        <p:txBody>
          <a:bodyPr>
            <a:normAutofit fontScale="90000"/>
          </a:bodyPr>
          <a:lstStyle/>
          <a:p>
            <a:r>
              <a:rPr lang="en-US" dirty="0" smtClean="0">
                <a:solidFill>
                  <a:schemeClr val="tx1">
                    <a:lumMod val="90000"/>
                    <a:lumOff val="10000"/>
                  </a:schemeClr>
                </a:solidFill>
              </a:rPr>
              <a:t/>
            </a:r>
            <a:br>
              <a:rPr lang="en-US" dirty="0" smtClean="0">
                <a:solidFill>
                  <a:schemeClr val="tx1">
                    <a:lumMod val="90000"/>
                    <a:lumOff val="10000"/>
                  </a:schemeClr>
                </a:solidFill>
              </a:rPr>
            </a:br>
            <a:r>
              <a:rPr lang="en-US" dirty="0">
                <a:solidFill>
                  <a:schemeClr val="tx1">
                    <a:lumMod val="90000"/>
                    <a:lumOff val="10000"/>
                  </a:schemeClr>
                </a:solidFill>
              </a:rPr>
              <a:t> </a:t>
            </a:r>
            <a:r>
              <a:rPr lang="en-US" dirty="0" smtClean="0">
                <a:solidFill>
                  <a:schemeClr val="tx1">
                    <a:lumMod val="90000"/>
                    <a:lumOff val="10000"/>
                  </a:schemeClr>
                </a:solidFill>
              </a:rPr>
              <a:t>Be the Director of Your </a:t>
            </a:r>
            <a:r>
              <a:rPr lang="en-US" dirty="0">
                <a:solidFill>
                  <a:schemeClr val="tx1">
                    <a:lumMod val="90000"/>
                    <a:lumOff val="10000"/>
                  </a:schemeClr>
                </a:solidFill>
              </a:rPr>
              <a:t>O</a:t>
            </a:r>
            <a:r>
              <a:rPr lang="en-US" dirty="0" smtClean="0">
                <a:solidFill>
                  <a:schemeClr val="tx1">
                    <a:lumMod val="90000"/>
                    <a:lumOff val="10000"/>
                  </a:schemeClr>
                </a:solidFill>
              </a:rPr>
              <a:t>wn Career : </a:t>
            </a:r>
            <a:br>
              <a:rPr lang="en-US" dirty="0" smtClean="0">
                <a:solidFill>
                  <a:schemeClr val="tx1">
                    <a:lumMod val="90000"/>
                    <a:lumOff val="10000"/>
                  </a:schemeClr>
                </a:solidFill>
              </a:rPr>
            </a:br>
            <a:r>
              <a:rPr lang="en-US" dirty="0">
                <a:solidFill>
                  <a:schemeClr val="tx1">
                    <a:lumMod val="90000"/>
                    <a:lumOff val="10000"/>
                  </a:schemeClr>
                </a:solidFill>
              </a:rPr>
              <a:t/>
            </a:r>
            <a:br>
              <a:rPr lang="en-US" dirty="0">
                <a:solidFill>
                  <a:schemeClr val="tx1">
                    <a:lumMod val="90000"/>
                    <a:lumOff val="10000"/>
                  </a:schemeClr>
                </a:solidFill>
              </a:rPr>
            </a:br>
            <a:r>
              <a:rPr lang="en-US" dirty="0" smtClean="0">
                <a:solidFill>
                  <a:schemeClr val="tx1">
                    <a:lumMod val="90000"/>
                    <a:lumOff val="10000"/>
                  </a:schemeClr>
                </a:solidFill>
              </a:rPr>
              <a:t>		Manage professional opportunities </a:t>
            </a:r>
            <a:r>
              <a:rPr lang="en-US" b="1" dirty="0" smtClean="0">
                <a:solidFill>
                  <a:schemeClr val="tx1">
                    <a:lumMod val="90000"/>
                    <a:lumOff val="10000"/>
                  </a:schemeClr>
                </a:solidFill>
              </a:rPr>
              <a:t>actively</a:t>
            </a:r>
            <a:r>
              <a:rPr lang="en-US" dirty="0" smtClean="0">
                <a:solidFill>
                  <a:schemeClr val="tx1">
                    <a:lumMod val="90000"/>
                    <a:lumOff val="10000"/>
                  </a:schemeClr>
                </a:solidFill>
              </a:rPr>
              <a:t>, not passively</a:t>
            </a:r>
            <a:endParaRPr lang="en-US" dirty="0">
              <a:solidFill>
                <a:schemeClr val="tx1">
                  <a:lumMod val="90000"/>
                  <a:lumOff val="10000"/>
                </a:schemeClr>
              </a:solidFill>
            </a:endParaRPr>
          </a:p>
        </p:txBody>
      </p:sp>
      <p:pic>
        <p:nvPicPr>
          <p:cNvPr id="1027" name="Picture 3" descr="C:\Users\nancys\AppData\Local\Microsoft\Windows\Temporary Internet Files\Content.IE5\CLPHF834\MC90036821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48400" y="4343400"/>
            <a:ext cx="1849831" cy="171632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nancys\AppData\Local\Microsoft\Windows\Temporary Internet Files\Content.IE5\J6KJN6MN\MC900212497[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62200" y="3222803"/>
            <a:ext cx="1821485" cy="1563624"/>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descr="C:\Users\nancys\AppData\Local\Microsoft\Windows\Temporary Internet Files\Content.IE5\UMS303TR\MC900150895[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200" y="3894430"/>
            <a:ext cx="1007669" cy="1783994"/>
          </a:xfrm>
          <a:prstGeom prst="rect">
            <a:avLst/>
          </a:prstGeom>
          <a:noFill/>
          <a:extLst>
            <a:ext uri="{909E8E84-426E-40DD-AFC4-6F175D3DCCD1}">
              <a14:hiddenFill xmlns:a14="http://schemas.microsoft.com/office/drawing/2010/main">
                <a:solidFill>
                  <a:srgbClr val="FFFFFF"/>
                </a:solidFill>
              </a14:hiddenFill>
            </a:ext>
          </a:extLst>
        </p:spPr>
      </p:pic>
      <p:sp>
        <p:nvSpPr>
          <p:cNvPr id="3" name="&quot;No&quot; Symbol 2"/>
          <p:cNvSpPr/>
          <p:nvPr/>
        </p:nvSpPr>
        <p:spPr>
          <a:xfrm>
            <a:off x="5791200" y="3903956"/>
            <a:ext cx="2971800" cy="2734970"/>
          </a:xfrm>
          <a:prstGeom prst="noSmoking">
            <a:avLst>
              <a:gd name="adj" fmla="val 6929"/>
            </a:avLst>
          </a:prstGeom>
          <a:solidFill>
            <a:srgbClr val="82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srgbClr val="193200"/>
              </a:solidFill>
            </a:endParaRPr>
          </a:p>
        </p:txBody>
      </p:sp>
    </p:spTree>
    <p:extLst>
      <p:ext uri="{BB962C8B-B14F-4D97-AF65-F5344CB8AC3E}">
        <p14:creationId xmlns:p14="http://schemas.microsoft.com/office/powerpoint/2010/main" val="1696836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8100"/>
            <a:ext cx="3733800" cy="1468800"/>
          </a:xfrm>
        </p:spPr>
        <p:txBody>
          <a:bodyPr/>
          <a:lstStyle/>
          <a:p>
            <a:r>
              <a:rPr lang="en-US" sz="3600" dirty="0" smtClean="0">
                <a:solidFill>
                  <a:schemeClr val="tx1">
                    <a:lumMod val="90000"/>
                    <a:lumOff val="10000"/>
                  </a:schemeClr>
                </a:solidFill>
              </a:rPr>
              <a:t>Start Small</a:t>
            </a:r>
            <a:endParaRPr lang="en-US" sz="3600" dirty="0">
              <a:solidFill>
                <a:schemeClr val="tx1">
                  <a:lumMod val="90000"/>
                  <a:lumOff val="10000"/>
                </a:schemeClr>
              </a:solidFill>
            </a:endParaRPr>
          </a:p>
        </p:txBody>
      </p:sp>
      <p:sp>
        <p:nvSpPr>
          <p:cNvPr id="3" name="Text Placeholder 2"/>
          <p:cNvSpPr>
            <a:spLocks noGrp="1"/>
          </p:cNvSpPr>
          <p:nvPr>
            <p:ph type="body" idx="1"/>
          </p:nvPr>
        </p:nvSpPr>
        <p:spPr>
          <a:xfrm>
            <a:off x="381000" y="5029200"/>
            <a:ext cx="7117178" cy="860400"/>
          </a:xfrm>
        </p:spPr>
        <p:txBody>
          <a:bodyPr>
            <a:normAutofit/>
          </a:bodyPr>
          <a:lstStyle/>
          <a:p>
            <a:r>
              <a:rPr lang="en-US" sz="3200" dirty="0">
                <a:solidFill>
                  <a:schemeClr val="tx1">
                    <a:lumMod val="90000"/>
                    <a:lumOff val="10000"/>
                  </a:schemeClr>
                </a:solidFill>
              </a:rPr>
              <a:t>t</a:t>
            </a:r>
            <a:r>
              <a:rPr lang="en-US" sz="3200" dirty="0" smtClean="0">
                <a:solidFill>
                  <a:schemeClr val="tx1">
                    <a:lumMod val="90000"/>
                    <a:lumOff val="10000"/>
                  </a:schemeClr>
                </a:solidFill>
              </a:rPr>
              <a:t>hen grow</a:t>
            </a:r>
            <a:endParaRPr lang="en-US" sz="3200" dirty="0">
              <a:solidFill>
                <a:schemeClr val="tx1">
                  <a:lumMod val="90000"/>
                  <a:lumOff val="10000"/>
                </a:schemeClr>
              </a:solidFill>
            </a:endParaRPr>
          </a:p>
        </p:txBody>
      </p:sp>
      <p:pic>
        <p:nvPicPr>
          <p:cNvPr id="13314" name="Picture 2" descr="C:\Users\nancys\AppData\Local\Microsoft\Windows\Temporary Internet Files\Content.IE5\N458QUDP\MC900441862[1].wm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6450" y="2133600"/>
            <a:ext cx="1905000" cy="3352801"/>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4267200" y="2438400"/>
            <a:ext cx="2362200" cy="1938992"/>
          </a:xfrm>
          <a:prstGeom prst="rect">
            <a:avLst/>
          </a:prstGeom>
          <a:noFill/>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experience, experiment, sample, </a:t>
            </a:r>
          </a:p>
          <a:p>
            <a:pPr eaLnBrk="1" fontAlgn="auto" hangingPunct="1">
              <a:spcBef>
                <a:spcPts val="0"/>
              </a:spcBef>
              <a:spcAft>
                <a:spcPts val="0"/>
              </a:spcAft>
            </a:pPr>
            <a:r>
              <a:rPr lang="en-US" dirty="0">
                <a:solidFill>
                  <a:srgbClr val="7C984A">
                    <a:lumMod val="50000"/>
                  </a:srgbClr>
                </a:solidFill>
                <a:latin typeface="Verdana"/>
              </a:rPr>
              <a:t>test, </a:t>
            </a:r>
          </a:p>
          <a:p>
            <a:pPr eaLnBrk="1" fontAlgn="auto" hangingPunct="1">
              <a:spcBef>
                <a:spcPts val="0"/>
              </a:spcBef>
              <a:spcAft>
                <a:spcPts val="0"/>
              </a:spcAft>
            </a:pPr>
            <a:r>
              <a:rPr lang="en-US" dirty="0">
                <a:solidFill>
                  <a:srgbClr val="7C984A">
                    <a:lumMod val="50000"/>
                  </a:srgbClr>
                </a:solidFill>
                <a:latin typeface="Verdana"/>
              </a:rPr>
              <a:t>select…</a:t>
            </a:r>
          </a:p>
        </p:txBody>
      </p:sp>
    </p:spTree>
    <p:extLst>
      <p:ext uri="{BB962C8B-B14F-4D97-AF65-F5344CB8AC3E}">
        <p14:creationId xmlns:p14="http://schemas.microsoft.com/office/powerpoint/2010/main" val="424754160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02390" y="76200"/>
            <a:ext cx="2792621" cy="783000"/>
          </a:xfrm>
        </p:spPr>
        <p:txBody>
          <a:bodyPr/>
          <a:lstStyle/>
          <a:p>
            <a:r>
              <a:rPr lang="en-US" dirty="0" smtClean="0">
                <a:solidFill>
                  <a:schemeClr val="tx1">
                    <a:lumMod val="90000"/>
                    <a:lumOff val="10000"/>
                  </a:schemeClr>
                </a:solidFill>
              </a:rPr>
              <a:t>Networking</a:t>
            </a:r>
            <a:endParaRPr lang="en-US" dirty="0">
              <a:solidFill>
                <a:schemeClr val="tx1">
                  <a:lumMod val="90000"/>
                  <a:lumOff val="10000"/>
                </a:schemeClr>
              </a:solidFill>
            </a:endParaRPr>
          </a:p>
        </p:txBody>
      </p:sp>
      <p:pic>
        <p:nvPicPr>
          <p:cNvPr id="4" name="Picture 3" descr="C:\Users\nancys\AppData\Local\Microsoft\Windows\Temporary Internet Files\Content.IE5\J6KJN6MN\MC900440379[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3292" y="886833"/>
            <a:ext cx="2361743" cy="2361743"/>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13" descr="C:\Users\nancys\AppData\Local\Microsoft\Windows\Temporary Internet Files\Content.IE5\UMS303TR\MC900439347[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19200" y="3523684"/>
            <a:ext cx="1905000" cy="1905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1143000" y="1100813"/>
            <a:ext cx="4191000" cy="1938992"/>
          </a:xfrm>
          <a:prstGeom prst="rect">
            <a:avLst/>
          </a:prstGeom>
          <a:noFill/>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Introduce yourself. Discover the other person’s interests and expertise. </a:t>
            </a:r>
          </a:p>
          <a:p>
            <a:pPr eaLnBrk="1" fontAlgn="auto" hangingPunct="1">
              <a:spcBef>
                <a:spcPts val="0"/>
              </a:spcBef>
              <a:spcAft>
                <a:spcPts val="0"/>
              </a:spcAft>
            </a:pPr>
            <a:r>
              <a:rPr lang="en-US" dirty="0">
                <a:solidFill>
                  <a:srgbClr val="7C984A">
                    <a:lumMod val="50000"/>
                  </a:srgbClr>
                </a:solidFill>
                <a:latin typeface="Verdana"/>
              </a:rPr>
              <a:t>Share yours.</a:t>
            </a:r>
          </a:p>
        </p:txBody>
      </p:sp>
      <p:sp>
        <p:nvSpPr>
          <p:cNvPr id="7" name="TextBox 6"/>
          <p:cNvSpPr txBox="1"/>
          <p:nvPr/>
        </p:nvSpPr>
        <p:spPr>
          <a:xfrm>
            <a:off x="3352800" y="3352799"/>
            <a:ext cx="4770835" cy="2246769"/>
          </a:xfrm>
          <a:prstGeom prst="rect">
            <a:avLst/>
          </a:prstGeom>
          <a:noFill/>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Respond with alacrity and enthusiasm to patron requests. </a:t>
            </a:r>
          </a:p>
          <a:p>
            <a:pPr eaLnBrk="1" fontAlgn="auto" hangingPunct="1">
              <a:spcBef>
                <a:spcPts val="0"/>
              </a:spcBef>
              <a:spcAft>
                <a:spcPts val="0"/>
              </a:spcAft>
            </a:pPr>
            <a:r>
              <a:rPr lang="en-US" dirty="0">
                <a:solidFill>
                  <a:srgbClr val="7C984A">
                    <a:lumMod val="50000"/>
                  </a:srgbClr>
                </a:solidFill>
                <a:latin typeface="Verdana"/>
              </a:rPr>
              <a:t>	These are possible letter writers/collaborators.</a:t>
            </a:r>
          </a:p>
          <a:p>
            <a:pPr eaLnBrk="1" fontAlgn="auto" hangingPunct="1">
              <a:spcBef>
                <a:spcPts val="0"/>
              </a:spcBef>
              <a:spcAft>
                <a:spcPts val="0"/>
              </a:spcAft>
            </a:pPr>
            <a:r>
              <a:rPr lang="en-US" sz="2000" dirty="0">
                <a:solidFill>
                  <a:srgbClr val="193200"/>
                </a:solidFill>
                <a:latin typeface="Verdana"/>
              </a:rPr>
              <a:t>	</a:t>
            </a:r>
            <a:endParaRPr lang="en-US" sz="2000" dirty="0">
              <a:solidFill>
                <a:srgbClr val="336600">
                  <a:lumMod val="75000"/>
                </a:srgbClr>
              </a:solidFill>
              <a:latin typeface="Verdana"/>
            </a:endParaRPr>
          </a:p>
        </p:txBody>
      </p:sp>
    </p:spTree>
    <p:extLst>
      <p:ext uri="{BB962C8B-B14F-4D97-AF65-F5344CB8AC3E}">
        <p14:creationId xmlns:p14="http://schemas.microsoft.com/office/powerpoint/2010/main" val="2053514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
            <a:ext cx="7315200" cy="838200"/>
          </a:xfrm>
        </p:spPr>
        <p:txBody>
          <a:bodyPr>
            <a:normAutofit/>
          </a:bodyPr>
          <a:lstStyle/>
          <a:p>
            <a:r>
              <a:rPr lang="en-US" u="sng" dirty="0" smtClean="0">
                <a:solidFill>
                  <a:schemeClr val="tx1">
                    <a:lumMod val="90000"/>
                    <a:lumOff val="10000"/>
                  </a:schemeClr>
                </a:solidFill>
              </a:rPr>
              <a:t>Continuing Education </a:t>
            </a:r>
            <a:endParaRPr lang="en-US" u="sng" dirty="0">
              <a:solidFill>
                <a:schemeClr val="tx1">
                  <a:lumMod val="90000"/>
                  <a:lumOff val="10000"/>
                </a:schemeClr>
              </a:solidFill>
            </a:endParaRPr>
          </a:p>
        </p:txBody>
      </p:sp>
      <p:sp>
        <p:nvSpPr>
          <p:cNvPr id="3" name="Content Placeholder 2"/>
          <p:cNvSpPr>
            <a:spLocks noGrp="1"/>
          </p:cNvSpPr>
          <p:nvPr>
            <p:ph idx="1"/>
          </p:nvPr>
        </p:nvSpPr>
        <p:spPr>
          <a:xfrm>
            <a:off x="76200" y="772050"/>
            <a:ext cx="9067800" cy="5943600"/>
          </a:xfrm>
        </p:spPr>
        <p:txBody>
          <a:bodyPr>
            <a:normAutofit lnSpcReduction="10000"/>
          </a:bodyPr>
          <a:lstStyle/>
          <a:p>
            <a:pPr marL="457200" lvl="1" indent="0">
              <a:buNone/>
              <a:defRPr/>
            </a:pPr>
            <a:endParaRPr lang="en-US" dirty="0" smtClean="0">
              <a:solidFill>
                <a:schemeClr val="tx1">
                  <a:lumMod val="90000"/>
                  <a:lumOff val="10000"/>
                </a:schemeClr>
              </a:solidFill>
            </a:endParaRPr>
          </a:p>
          <a:p>
            <a:pPr lvl="1">
              <a:defRPr/>
            </a:pPr>
            <a:r>
              <a:rPr lang="en-US" sz="2800" dirty="0">
                <a:solidFill>
                  <a:schemeClr val="tx2">
                    <a:lumMod val="75000"/>
                  </a:schemeClr>
                </a:solidFill>
              </a:rPr>
              <a:t> </a:t>
            </a:r>
            <a:r>
              <a:rPr lang="en-US" sz="2800" dirty="0" smtClean="0">
                <a:solidFill>
                  <a:schemeClr val="tx2">
                    <a:lumMod val="75000"/>
                  </a:schemeClr>
                </a:solidFill>
              </a:rPr>
              <a:t>IT workshops</a:t>
            </a:r>
          </a:p>
          <a:p>
            <a:pPr lvl="1">
              <a:defRPr/>
            </a:pPr>
            <a:endParaRPr lang="en-US" sz="1300" dirty="0" smtClean="0">
              <a:solidFill>
                <a:schemeClr val="tx2">
                  <a:lumMod val="75000"/>
                </a:schemeClr>
              </a:solidFill>
            </a:endParaRPr>
          </a:p>
          <a:p>
            <a:pPr lvl="1">
              <a:defRPr/>
            </a:pPr>
            <a:r>
              <a:rPr lang="en-US" sz="2800" dirty="0" smtClean="0">
                <a:solidFill>
                  <a:schemeClr val="tx2">
                    <a:lumMod val="75000"/>
                  </a:schemeClr>
                </a:solidFill>
              </a:rPr>
              <a:t> Faculty lectures on campus</a:t>
            </a:r>
          </a:p>
          <a:p>
            <a:pPr lvl="1">
              <a:defRPr/>
            </a:pPr>
            <a:endParaRPr lang="en-US" dirty="0" smtClean="0">
              <a:solidFill>
                <a:schemeClr val="tx2">
                  <a:lumMod val="75000"/>
                </a:schemeClr>
              </a:solidFill>
            </a:endParaRPr>
          </a:p>
          <a:p>
            <a:pPr lvl="1">
              <a:defRPr/>
            </a:pPr>
            <a:r>
              <a:rPr lang="en-US" sz="2800" dirty="0" smtClean="0">
                <a:solidFill>
                  <a:schemeClr val="tx2">
                    <a:lumMod val="75000"/>
                  </a:schemeClr>
                </a:solidFill>
              </a:rPr>
              <a:t> Organizations’ classes:</a:t>
            </a:r>
          </a:p>
          <a:p>
            <a:pPr lvl="2">
              <a:defRPr/>
            </a:pPr>
            <a:r>
              <a:rPr lang="en-US" sz="2400" b="1" dirty="0" smtClean="0">
                <a:solidFill>
                  <a:schemeClr val="tx2">
                    <a:lumMod val="75000"/>
                  </a:schemeClr>
                </a:solidFill>
              </a:rPr>
              <a:t>Library</a:t>
            </a:r>
            <a:r>
              <a:rPr lang="en-US" sz="2400" dirty="0" smtClean="0">
                <a:solidFill>
                  <a:schemeClr val="tx2">
                    <a:lumMod val="75000"/>
                  </a:schemeClr>
                </a:solidFill>
              </a:rPr>
              <a:t>-oriented: MLA, NN/LM, NEFLIN, SEFLIN</a:t>
            </a:r>
          </a:p>
          <a:p>
            <a:pPr lvl="2">
              <a:defRPr/>
            </a:pPr>
            <a:r>
              <a:rPr lang="en-US" sz="2400" b="1" dirty="0" smtClean="0">
                <a:solidFill>
                  <a:schemeClr val="tx2">
                    <a:lumMod val="75000"/>
                  </a:schemeClr>
                </a:solidFill>
              </a:rPr>
              <a:t>Health</a:t>
            </a:r>
            <a:r>
              <a:rPr lang="en-US" sz="2400" dirty="0" smtClean="0">
                <a:solidFill>
                  <a:schemeClr val="tx2">
                    <a:lumMod val="75000"/>
                  </a:schemeClr>
                </a:solidFill>
              </a:rPr>
              <a:t>-oriented: </a:t>
            </a:r>
            <a:r>
              <a:rPr lang="en-US" sz="2400" dirty="0" smtClean="0">
                <a:solidFill>
                  <a:schemeClr val="tx2">
                    <a:lumMod val="75000"/>
                  </a:schemeClr>
                </a:solidFill>
                <a:hlinkClick r:id="rId3"/>
              </a:rPr>
              <a:t>NIH</a:t>
            </a:r>
            <a:r>
              <a:rPr lang="en-US" sz="2400" dirty="0" smtClean="0">
                <a:solidFill>
                  <a:schemeClr val="tx2">
                    <a:lumMod val="75000"/>
                  </a:schemeClr>
                </a:solidFill>
              </a:rPr>
              <a:t>, </a:t>
            </a:r>
            <a:r>
              <a:rPr lang="en-US" sz="2400" dirty="0" smtClean="0">
                <a:solidFill>
                  <a:schemeClr val="tx2">
                    <a:lumMod val="75000"/>
                  </a:schemeClr>
                </a:solidFill>
                <a:hlinkClick r:id="rId4"/>
              </a:rPr>
              <a:t>OITE</a:t>
            </a:r>
            <a:r>
              <a:rPr lang="en-US" sz="2400" dirty="0" smtClean="0">
                <a:solidFill>
                  <a:schemeClr val="tx2">
                    <a:lumMod val="75000"/>
                  </a:schemeClr>
                </a:solidFill>
              </a:rPr>
              <a:t> (NIH’s Office of Intramural Training &amp; Education),  </a:t>
            </a:r>
            <a:r>
              <a:rPr lang="en-US" sz="2400" dirty="0" smtClean="0">
                <a:solidFill>
                  <a:schemeClr val="tx2">
                    <a:lumMod val="75000"/>
                  </a:schemeClr>
                </a:solidFill>
                <a:hlinkClick r:id="rId5"/>
              </a:rPr>
              <a:t>HHS</a:t>
            </a:r>
            <a:r>
              <a:rPr lang="en-US" sz="2400" dirty="0" smtClean="0">
                <a:solidFill>
                  <a:schemeClr val="tx2">
                    <a:lumMod val="75000"/>
                  </a:schemeClr>
                </a:solidFill>
              </a:rPr>
              <a:t>, </a:t>
            </a:r>
            <a:r>
              <a:rPr lang="en-US" sz="2400" dirty="0">
                <a:solidFill>
                  <a:schemeClr val="tx2">
                    <a:lumMod val="75000"/>
                  </a:schemeClr>
                </a:solidFill>
                <a:hlinkClick r:id="rId6"/>
              </a:rPr>
              <a:t>CDC</a:t>
            </a:r>
            <a:r>
              <a:rPr lang="en-US" sz="2400" dirty="0">
                <a:solidFill>
                  <a:schemeClr val="tx2">
                    <a:lumMod val="75000"/>
                  </a:schemeClr>
                </a:solidFill>
              </a:rPr>
              <a:t>, </a:t>
            </a:r>
            <a:r>
              <a:rPr lang="en-US" sz="2400" dirty="0" smtClean="0">
                <a:solidFill>
                  <a:schemeClr val="tx2">
                    <a:lumMod val="75000"/>
                  </a:schemeClr>
                </a:solidFill>
                <a:hlinkClick r:id="rId7"/>
              </a:rPr>
              <a:t>HRSA</a:t>
            </a:r>
            <a:endParaRPr lang="en-US" sz="2400" dirty="0" smtClean="0">
              <a:solidFill>
                <a:schemeClr val="tx2">
                  <a:lumMod val="75000"/>
                </a:schemeClr>
              </a:solidFill>
            </a:endParaRPr>
          </a:p>
          <a:p>
            <a:pPr lvl="2">
              <a:defRPr/>
            </a:pPr>
            <a:r>
              <a:rPr lang="en-US" sz="2400" b="1" dirty="0" smtClean="0">
                <a:solidFill>
                  <a:schemeClr val="tx2">
                    <a:lumMod val="75000"/>
                  </a:schemeClr>
                </a:solidFill>
              </a:rPr>
              <a:t>Subject</a:t>
            </a:r>
            <a:r>
              <a:rPr lang="en-US" sz="2400" dirty="0" smtClean="0">
                <a:solidFill>
                  <a:schemeClr val="tx2">
                    <a:lumMod val="75000"/>
                  </a:schemeClr>
                </a:solidFill>
              </a:rPr>
              <a:t>-oriented: Disaster,  consumer </a:t>
            </a:r>
            <a:r>
              <a:rPr lang="en-US" sz="2400" dirty="0">
                <a:solidFill>
                  <a:schemeClr val="tx2">
                    <a:lumMod val="75000"/>
                  </a:schemeClr>
                </a:solidFill>
              </a:rPr>
              <a:t>h</a:t>
            </a:r>
            <a:r>
              <a:rPr lang="en-US" sz="2400" dirty="0" smtClean="0">
                <a:solidFill>
                  <a:schemeClr val="tx2">
                    <a:lumMod val="75000"/>
                  </a:schemeClr>
                </a:solidFill>
              </a:rPr>
              <a:t>ealth, IRB, copyright, informed </a:t>
            </a:r>
            <a:r>
              <a:rPr lang="en-US" sz="2400" dirty="0">
                <a:solidFill>
                  <a:schemeClr val="tx2">
                    <a:lumMod val="75000"/>
                  </a:schemeClr>
                </a:solidFill>
              </a:rPr>
              <a:t>c</a:t>
            </a:r>
            <a:r>
              <a:rPr lang="en-US" sz="2400" dirty="0" smtClean="0">
                <a:solidFill>
                  <a:schemeClr val="tx2">
                    <a:lumMod val="75000"/>
                  </a:schemeClr>
                </a:solidFill>
              </a:rPr>
              <a:t>onsent</a:t>
            </a:r>
          </a:p>
          <a:p>
            <a:pPr lvl="2">
              <a:defRPr/>
            </a:pPr>
            <a:r>
              <a:rPr lang="en-US" sz="2400" b="1" dirty="0" smtClean="0">
                <a:solidFill>
                  <a:schemeClr val="tx2">
                    <a:lumMod val="75000"/>
                  </a:schemeClr>
                </a:solidFill>
              </a:rPr>
              <a:t>Tech</a:t>
            </a:r>
            <a:r>
              <a:rPr lang="en-US" sz="2400" dirty="0" smtClean="0">
                <a:solidFill>
                  <a:schemeClr val="tx2">
                    <a:lumMod val="75000"/>
                  </a:schemeClr>
                </a:solidFill>
              </a:rPr>
              <a:t>-oriented: Mobile devices, course </a:t>
            </a:r>
            <a:r>
              <a:rPr lang="en-US" sz="2400" dirty="0">
                <a:solidFill>
                  <a:schemeClr val="tx2">
                    <a:lumMod val="75000"/>
                  </a:schemeClr>
                </a:solidFill>
              </a:rPr>
              <a:t>m</a:t>
            </a:r>
            <a:r>
              <a:rPr lang="en-US" sz="2400" dirty="0" smtClean="0">
                <a:solidFill>
                  <a:schemeClr val="tx2">
                    <a:lumMod val="75000"/>
                  </a:schemeClr>
                </a:solidFill>
              </a:rPr>
              <a:t>anagement software</a:t>
            </a:r>
          </a:p>
          <a:p>
            <a:pPr lvl="1">
              <a:defRPr/>
            </a:pPr>
            <a:endParaRPr lang="en-US" sz="2800" dirty="0"/>
          </a:p>
        </p:txBody>
      </p:sp>
      <p:pic>
        <p:nvPicPr>
          <p:cNvPr id="7" name="Picture 6" descr="C:\Users\nancys\AppData\Local\Microsoft\Windows\Temporary Internet Files\Content.IE5\UMS303TR\MC900366104[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057644" y="-687"/>
            <a:ext cx="2048256" cy="14566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62534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 y="1"/>
            <a:ext cx="7125113" cy="838200"/>
          </a:xfrm>
        </p:spPr>
        <p:txBody>
          <a:bodyPr/>
          <a:lstStyle/>
          <a:p>
            <a:r>
              <a:rPr lang="en-US" u="sng" dirty="0" smtClean="0">
                <a:solidFill>
                  <a:schemeClr val="tx1">
                    <a:lumMod val="90000"/>
                    <a:lumOff val="10000"/>
                  </a:schemeClr>
                </a:solidFill>
                <a:effectLst>
                  <a:outerShdw blurRad="38100" dist="38100" dir="2700000" algn="tl">
                    <a:srgbClr val="000000">
                      <a:alpha val="43137"/>
                    </a:srgbClr>
                  </a:outerShdw>
                </a:effectLst>
              </a:rPr>
              <a:t>MLA Professional Competencies</a:t>
            </a:r>
            <a:endParaRPr lang="en-US" u="sng" dirty="0">
              <a:solidFill>
                <a:schemeClr val="tx1">
                  <a:lumMod val="90000"/>
                  <a:lumOff val="10000"/>
                </a:schemeClr>
              </a:solidFill>
              <a:effectLst>
                <a:outerShdw blurRad="38100" dist="38100" dir="2700000" algn="tl">
                  <a:srgbClr val="000000">
                    <a:alpha val="43137"/>
                  </a:srgbClr>
                </a:outerShdw>
              </a:effectLst>
            </a:endParaRPr>
          </a:p>
        </p:txBody>
      </p:sp>
      <p:sp>
        <p:nvSpPr>
          <p:cNvPr id="3" name="Content Placeholder 2"/>
          <p:cNvSpPr>
            <a:spLocks noGrp="1"/>
          </p:cNvSpPr>
          <p:nvPr>
            <p:ph idx="1"/>
          </p:nvPr>
        </p:nvSpPr>
        <p:spPr>
          <a:xfrm>
            <a:off x="762000" y="762000"/>
            <a:ext cx="7467600" cy="6019800"/>
          </a:xfrm>
          <a:solidFill>
            <a:schemeClr val="bg2">
              <a:lumMod val="60000"/>
              <a:lumOff val="40000"/>
            </a:schemeClr>
          </a:solidFill>
          <a:ln>
            <a:solidFill>
              <a:schemeClr val="tx2">
                <a:lumMod val="75000"/>
              </a:schemeClr>
            </a:solidFill>
          </a:ln>
        </p:spPr>
        <p:txBody>
          <a:bodyPr>
            <a:normAutofit lnSpcReduction="10000"/>
          </a:bodyPr>
          <a:lstStyle/>
          <a:p>
            <a:r>
              <a:rPr lang="en-US" sz="2400" dirty="0" smtClean="0">
                <a:solidFill>
                  <a:schemeClr val="tx1">
                    <a:lumMod val="90000"/>
                    <a:lumOff val="10000"/>
                  </a:schemeClr>
                </a:solidFill>
              </a:rPr>
              <a:t>Health Sciences and Health Care Environment and Information Policies</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Leadership and Management Theory and Techniques</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Health Sciences Information Services</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Health Sciences Resource Management</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Information Systems and Technology</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Curricula Design and Instruction</a:t>
            </a:r>
          </a:p>
          <a:p>
            <a:endParaRPr lang="en-US" sz="1200" dirty="0" smtClean="0">
              <a:solidFill>
                <a:schemeClr val="tx1">
                  <a:lumMod val="90000"/>
                  <a:lumOff val="10000"/>
                </a:schemeClr>
              </a:solidFill>
            </a:endParaRPr>
          </a:p>
          <a:p>
            <a:r>
              <a:rPr lang="en-US" sz="2400" dirty="0" smtClean="0">
                <a:solidFill>
                  <a:schemeClr val="tx1">
                    <a:lumMod val="90000"/>
                    <a:lumOff val="10000"/>
                  </a:schemeClr>
                </a:solidFill>
              </a:rPr>
              <a:t>Research, Analysis and Interpretation</a:t>
            </a:r>
            <a:endParaRPr lang="en-US" sz="2400" dirty="0">
              <a:solidFill>
                <a:schemeClr val="tx1">
                  <a:lumMod val="90000"/>
                  <a:lumOff val="10000"/>
                </a:schemeClr>
              </a:solidFill>
            </a:endParaRPr>
          </a:p>
        </p:txBody>
      </p:sp>
    </p:spTree>
    <p:extLst>
      <p:ext uri="{BB962C8B-B14F-4D97-AF65-F5344CB8AC3E}">
        <p14:creationId xmlns:p14="http://schemas.microsoft.com/office/powerpoint/2010/main" val="184457036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90600" y="304800"/>
            <a:ext cx="7123080" cy="924475"/>
          </a:xfrm>
        </p:spPr>
        <p:txBody>
          <a:bodyPr>
            <a:normAutofit/>
          </a:bodyPr>
          <a:lstStyle/>
          <a:p>
            <a:r>
              <a:rPr lang="en-US" b="1" dirty="0" smtClean="0">
                <a:solidFill>
                  <a:schemeClr val="tx1">
                    <a:lumMod val="90000"/>
                    <a:lumOff val="10000"/>
                  </a:schemeClr>
                </a:solidFill>
              </a:rPr>
              <a:t>Innovation</a:t>
            </a:r>
            <a:endParaRPr lang="en-US" b="1" dirty="0">
              <a:solidFill>
                <a:schemeClr val="tx1">
                  <a:lumMod val="90000"/>
                  <a:lumOff val="10000"/>
                </a:schemeClr>
              </a:solidFill>
            </a:endParaRPr>
          </a:p>
        </p:txBody>
      </p:sp>
      <p:sp>
        <p:nvSpPr>
          <p:cNvPr id="5" name="Content Placeholder 4"/>
          <p:cNvSpPr>
            <a:spLocks noGrp="1"/>
          </p:cNvSpPr>
          <p:nvPr>
            <p:ph sz="half" idx="1"/>
          </p:nvPr>
        </p:nvSpPr>
        <p:spPr>
          <a:xfrm>
            <a:off x="685800" y="1295400"/>
            <a:ext cx="7162800" cy="4648200"/>
          </a:xfrm>
          <a:solidFill>
            <a:schemeClr val="bg2">
              <a:lumMod val="60000"/>
              <a:lumOff val="40000"/>
            </a:schemeClr>
          </a:solidFill>
          <a:ln>
            <a:solidFill>
              <a:schemeClr val="tx2">
                <a:lumMod val="75000"/>
              </a:schemeClr>
            </a:solidFill>
          </a:ln>
        </p:spPr>
        <p:txBody>
          <a:bodyPr>
            <a:normAutofit/>
          </a:bodyPr>
          <a:lstStyle/>
          <a:p>
            <a:r>
              <a:rPr lang="en-US" sz="2700" dirty="0" smtClean="0">
                <a:solidFill>
                  <a:schemeClr val="tx1">
                    <a:lumMod val="90000"/>
                    <a:lumOff val="10000"/>
                  </a:schemeClr>
                </a:solidFill>
              </a:rPr>
              <a:t>2 requirements:</a:t>
            </a:r>
          </a:p>
          <a:p>
            <a:pPr lvl="1"/>
            <a:r>
              <a:rPr lang="en-US" sz="2800" dirty="0" smtClean="0">
                <a:solidFill>
                  <a:schemeClr val="tx1">
                    <a:lumMod val="90000"/>
                    <a:lumOff val="10000"/>
                  </a:schemeClr>
                </a:solidFill>
              </a:rPr>
              <a:t> </a:t>
            </a:r>
            <a:r>
              <a:rPr lang="en-US" sz="2500" dirty="0" smtClean="0">
                <a:solidFill>
                  <a:schemeClr val="tx1">
                    <a:lumMod val="90000"/>
                    <a:lumOff val="10000"/>
                  </a:schemeClr>
                </a:solidFill>
              </a:rPr>
              <a:t>original ideas </a:t>
            </a:r>
          </a:p>
          <a:p>
            <a:pPr lvl="1"/>
            <a:r>
              <a:rPr lang="en-US" sz="2500" dirty="0" smtClean="0">
                <a:solidFill>
                  <a:schemeClr val="tx1">
                    <a:lumMod val="90000"/>
                    <a:lumOff val="10000"/>
                  </a:schemeClr>
                </a:solidFill>
              </a:rPr>
              <a:t> organizational/technological expertise to implement</a:t>
            </a:r>
          </a:p>
          <a:p>
            <a:pPr marL="457200" lvl="1" indent="0">
              <a:buNone/>
            </a:pPr>
            <a:endParaRPr lang="en-US" sz="2800" dirty="0" smtClean="0">
              <a:solidFill>
                <a:schemeClr val="tx1">
                  <a:lumMod val="90000"/>
                  <a:lumOff val="10000"/>
                </a:schemeClr>
              </a:solidFill>
            </a:endParaRPr>
          </a:p>
          <a:p>
            <a:r>
              <a:rPr lang="en-US" sz="2700" dirty="0" smtClean="0">
                <a:solidFill>
                  <a:schemeClr val="tx1">
                    <a:lumMod val="90000"/>
                    <a:lumOff val="10000"/>
                  </a:schemeClr>
                </a:solidFill>
              </a:rPr>
              <a:t>You need contribute </a:t>
            </a:r>
            <a:r>
              <a:rPr lang="en-US" sz="2700" dirty="0">
                <a:solidFill>
                  <a:schemeClr val="tx1">
                    <a:lumMod val="90000"/>
                    <a:lumOff val="10000"/>
                  </a:schemeClr>
                </a:solidFill>
              </a:rPr>
              <a:t>only </a:t>
            </a:r>
            <a:r>
              <a:rPr lang="en-US" sz="2700" dirty="0" smtClean="0">
                <a:solidFill>
                  <a:schemeClr val="tx1">
                    <a:lumMod val="90000"/>
                    <a:lumOff val="10000"/>
                  </a:schemeClr>
                </a:solidFill>
              </a:rPr>
              <a:t>1 of these</a:t>
            </a:r>
            <a:endParaRPr lang="en-US" sz="2700" dirty="0">
              <a:solidFill>
                <a:schemeClr val="tx1">
                  <a:lumMod val="90000"/>
                  <a:lumOff val="10000"/>
                </a:schemeClr>
              </a:solidFill>
            </a:endParaRPr>
          </a:p>
        </p:txBody>
      </p:sp>
    </p:spTree>
    <p:extLst>
      <p:ext uri="{BB962C8B-B14F-4D97-AF65-F5344CB8AC3E}">
        <p14:creationId xmlns:p14="http://schemas.microsoft.com/office/powerpoint/2010/main" val="718844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762000" y="152400"/>
            <a:ext cx="7125113" cy="924475"/>
          </a:xfrm>
        </p:spPr>
        <p:txBody>
          <a:bodyPr/>
          <a:lstStyle/>
          <a:p>
            <a:pPr algn="ctr"/>
            <a:r>
              <a:rPr lang="en-US" dirty="0" smtClean="0">
                <a:solidFill>
                  <a:schemeClr val="tx2">
                    <a:lumMod val="75000"/>
                  </a:schemeClr>
                </a:solidFill>
              </a:rPr>
              <a:t>Examples of Innovation</a:t>
            </a:r>
            <a:endParaRPr lang="en-US" dirty="0">
              <a:solidFill>
                <a:schemeClr val="tx2">
                  <a:lumMod val="75000"/>
                </a:schemeClr>
              </a:solidFill>
            </a:endParaRPr>
          </a:p>
        </p:txBody>
      </p:sp>
      <p:sp>
        <p:nvSpPr>
          <p:cNvPr id="4" name="TextBox 3"/>
          <p:cNvSpPr txBox="1"/>
          <p:nvPr/>
        </p:nvSpPr>
        <p:spPr>
          <a:xfrm>
            <a:off x="304800" y="1447800"/>
            <a:ext cx="8229600" cy="5139869"/>
          </a:xfrm>
          <a:prstGeom prst="rect">
            <a:avLst/>
          </a:prstGeom>
          <a:solidFill>
            <a:schemeClr val="accent4">
              <a:lumMod val="20000"/>
              <a:lumOff val="80000"/>
            </a:schemeClr>
          </a:solidFill>
          <a:ln>
            <a:solidFill>
              <a:schemeClr val="accent1"/>
            </a:solidFill>
          </a:ln>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CTSI Librarian </a:t>
            </a:r>
          </a:p>
          <a:p>
            <a:pPr marL="285750" indent="-285750" eaLnBrk="1" fontAlgn="auto" hangingPunct="1">
              <a:spcBef>
                <a:spcPts val="0"/>
              </a:spcBef>
              <a:spcAft>
                <a:spcPts val="0"/>
              </a:spcAft>
              <a:buFont typeface="Arial" pitchFamily="34" charset="0"/>
              <a:buChar char="•"/>
            </a:pPr>
            <a:endParaRPr lang="en-US" sz="1400" dirty="0">
              <a:solidFill>
                <a:srgbClr val="7C984A">
                  <a:lumMod val="50000"/>
                </a:srgbClr>
              </a:solidFill>
              <a:latin typeface="Verdana"/>
            </a:endParaRPr>
          </a:p>
          <a:p>
            <a:pPr marL="742950" lvl="1" indent="-285750" eaLnBrk="1" fontAlgn="auto" hangingPunct="1">
              <a:spcBef>
                <a:spcPts val="0"/>
              </a:spcBef>
              <a:spcAft>
                <a:spcPts val="0"/>
              </a:spcAft>
              <a:buFont typeface="Arial" pitchFamily="34" charset="0"/>
              <a:buChar char="•"/>
            </a:pPr>
            <a:r>
              <a:rPr lang="en-US" dirty="0">
                <a:solidFill>
                  <a:srgbClr val="7C984A">
                    <a:lumMod val="50000"/>
                  </a:srgbClr>
                </a:solidFill>
                <a:latin typeface="Verdana"/>
              </a:rPr>
              <a:t>volunteered for related committee</a:t>
            </a:r>
            <a:r>
              <a:rPr lang="en-US" u="sng" dirty="0">
                <a:solidFill>
                  <a:srgbClr val="7C984A">
                    <a:lumMod val="50000"/>
                  </a:srgbClr>
                </a:solidFill>
                <a:latin typeface="Verdana"/>
              </a:rPr>
              <a:t>s</a:t>
            </a:r>
          </a:p>
          <a:p>
            <a:pPr marL="742950" lvl="1" indent="-285750" eaLnBrk="1" fontAlgn="auto" hangingPunct="1">
              <a:spcBef>
                <a:spcPts val="0"/>
              </a:spcBef>
              <a:spcAft>
                <a:spcPts val="0"/>
              </a:spcAft>
              <a:buFont typeface="Arial" pitchFamily="34" charset="0"/>
              <a:buChar char="•"/>
            </a:pPr>
            <a:endParaRPr lang="en-US" sz="1400" dirty="0">
              <a:solidFill>
                <a:srgbClr val="7C984A">
                  <a:lumMod val="50000"/>
                </a:srgbClr>
              </a:solidFill>
              <a:latin typeface="Verdana"/>
            </a:endParaRPr>
          </a:p>
          <a:p>
            <a:pPr marL="742950" lvl="1" indent="-285750" eaLnBrk="1" fontAlgn="auto" hangingPunct="1">
              <a:spcBef>
                <a:spcPts val="0"/>
              </a:spcBef>
              <a:spcAft>
                <a:spcPts val="0"/>
              </a:spcAft>
              <a:buFont typeface="Arial" pitchFamily="34" charset="0"/>
              <a:buChar char="•"/>
            </a:pPr>
            <a:r>
              <a:rPr lang="en-US" dirty="0">
                <a:solidFill>
                  <a:srgbClr val="7C984A">
                    <a:lumMod val="50000"/>
                  </a:srgbClr>
                </a:solidFill>
                <a:latin typeface="Verdana"/>
              </a:rPr>
              <a:t>requested Admin authority to help researchers across campus with NIH Public Access compliance</a:t>
            </a:r>
          </a:p>
          <a:p>
            <a:pPr marL="285750" indent="-285750" eaLnBrk="1" fontAlgn="auto" hangingPunct="1">
              <a:spcBef>
                <a:spcPts val="0"/>
              </a:spcBef>
              <a:spcAft>
                <a:spcPts val="0"/>
              </a:spcAft>
              <a:buFont typeface="Arial" pitchFamily="34" charset="0"/>
              <a:buChar char="•"/>
            </a:pPr>
            <a:endParaRPr lang="en-US" sz="2800"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Basic Sciences librarian </a:t>
            </a:r>
          </a:p>
          <a:p>
            <a:pPr marL="285750" indent="-285750" eaLnBrk="1" fontAlgn="auto" hangingPunct="1">
              <a:spcBef>
                <a:spcPts val="0"/>
              </a:spcBef>
              <a:spcAft>
                <a:spcPts val="0"/>
              </a:spcAft>
              <a:buFont typeface="Arial" pitchFamily="34" charset="0"/>
              <a:buChar char="•"/>
            </a:pPr>
            <a:endParaRPr lang="en-US" sz="1400" dirty="0">
              <a:solidFill>
                <a:srgbClr val="7C984A">
                  <a:lumMod val="50000"/>
                </a:srgbClr>
              </a:solidFill>
              <a:latin typeface="Verdana"/>
            </a:endParaRPr>
          </a:p>
          <a:p>
            <a:pPr marL="742950" lvl="1" indent="-285750" eaLnBrk="1" fontAlgn="auto" hangingPunct="1">
              <a:spcBef>
                <a:spcPts val="0"/>
              </a:spcBef>
              <a:spcAft>
                <a:spcPts val="0"/>
              </a:spcAft>
              <a:buFont typeface="Arial" pitchFamily="34" charset="0"/>
              <a:buChar char="•"/>
            </a:pPr>
            <a:r>
              <a:rPr lang="en-US" dirty="0">
                <a:solidFill>
                  <a:srgbClr val="7C984A">
                    <a:lumMod val="50000"/>
                  </a:srgbClr>
                </a:solidFill>
                <a:latin typeface="Verdana"/>
              </a:rPr>
              <a:t>joined Research Gate</a:t>
            </a:r>
          </a:p>
          <a:p>
            <a:pPr lvl="1" eaLnBrk="1" fontAlgn="auto" hangingPunct="1">
              <a:spcBef>
                <a:spcPts val="0"/>
              </a:spcBef>
              <a:spcAft>
                <a:spcPts val="0"/>
              </a:spcAft>
            </a:pPr>
            <a:r>
              <a:rPr lang="en-US" dirty="0">
                <a:solidFill>
                  <a:srgbClr val="7C984A">
                    <a:lumMod val="50000"/>
                  </a:srgbClr>
                </a:solidFill>
                <a:latin typeface="Verdana"/>
              </a:rPr>
              <a:t> </a:t>
            </a:r>
          </a:p>
          <a:p>
            <a:pPr marL="742950" lvl="1" indent="-285750" eaLnBrk="1" fontAlgn="auto" hangingPunct="1">
              <a:spcBef>
                <a:spcPts val="0"/>
              </a:spcBef>
              <a:spcAft>
                <a:spcPts val="0"/>
              </a:spcAft>
              <a:buFont typeface="Arial" pitchFamily="34" charset="0"/>
              <a:buChar char="•"/>
            </a:pPr>
            <a:r>
              <a:rPr lang="en-US" dirty="0">
                <a:solidFill>
                  <a:srgbClr val="7C984A">
                    <a:lumMod val="50000"/>
                  </a:srgbClr>
                </a:solidFill>
                <a:latin typeface="Verdana"/>
              </a:rPr>
              <a:t>increased followers by turning reference questions into instruction/advice for others</a:t>
            </a:r>
            <a:endParaRPr lang="en-US" sz="1800" dirty="0">
              <a:solidFill>
                <a:srgbClr val="193200"/>
              </a:solidFill>
              <a:latin typeface="Verdana"/>
            </a:endParaRPr>
          </a:p>
          <a:p>
            <a:pPr eaLnBrk="1" fontAlgn="auto" hangingPunct="1">
              <a:spcBef>
                <a:spcPts val="0"/>
              </a:spcBef>
              <a:spcAft>
                <a:spcPts val="0"/>
              </a:spcAft>
            </a:pPr>
            <a:endParaRPr lang="en-US" sz="1800" dirty="0">
              <a:solidFill>
                <a:srgbClr val="193200"/>
              </a:solidFill>
              <a:latin typeface="Verdana"/>
            </a:endParaRPr>
          </a:p>
        </p:txBody>
      </p:sp>
      <p:pic>
        <p:nvPicPr>
          <p:cNvPr id="3" name="Picture 2"/>
          <p:cNvPicPr>
            <a:picLocks noChangeAspect="1"/>
          </p:cNvPicPr>
          <p:nvPr/>
        </p:nvPicPr>
        <p:blipFill>
          <a:blip r:embed="rId3"/>
          <a:stretch>
            <a:fillRect/>
          </a:stretch>
        </p:blipFill>
        <p:spPr>
          <a:xfrm>
            <a:off x="7543800" y="152400"/>
            <a:ext cx="1428750" cy="1000125"/>
          </a:xfrm>
          <a:prstGeom prst="rect">
            <a:avLst/>
          </a:prstGeom>
        </p:spPr>
      </p:pic>
    </p:spTree>
    <p:extLst>
      <p:ext uri="{BB962C8B-B14F-4D97-AF65-F5344CB8AC3E}">
        <p14:creationId xmlns:p14="http://schemas.microsoft.com/office/powerpoint/2010/main" val="68100990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457200" y="704850"/>
            <a:ext cx="8229600" cy="895350"/>
          </a:xfrm>
        </p:spPr>
        <p:txBody>
          <a:bodyPr/>
          <a:lstStyle/>
          <a:p>
            <a:r>
              <a:rPr lang="en-US" altLang="en-US" sz="3600" b="1" smtClean="0">
                <a:solidFill>
                  <a:schemeClr val="accent2"/>
                </a:solidFill>
              </a:rPr>
              <a:t>The AHIP Levels</a:t>
            </a:r>
            <a:endParaRPr lang="en-US" altLang="en-US" sz="3600" smtClean="0"/>
          </a:p>
        </p:txBody>
      </p:sp>
      <p:sp>
        <p:nvSpPr>
          <p:cNvPr id="11267" name="Rectangle 3"/>
          <p:cNvSpPr>
            <a:spLocks noGrp="1" noChangeArrowheads="1"/>
          </p:cNvSpPr>
          <p:nvPr>
            <p:ph sz="half" idx="1"/>
          </p:nvPr>
        </p:nvSpPr>
        <p:spPr>
          <a:xfrm>
            <a:off x="301625" y="1600200"/>
            <a:ext cx="4038600" cy="4452938"/>
          </a:xfrm>
        </p:spPr>
        <p:txBody>
          <a:bodyPr>
            <a:normAutofit/>
          </a:bodyPr>
          <a:lstStyle/>
          <a:p>
            <a:pPr marL="457200" indent="-457200" fontAlgn="auto">
              <a:spcAft>
                <a:spcPts val="0"/>
              </a:spcAft>
              <a:buClr>
                <a:schemeClr val="accent3"/>
              </a:buClr>
              <a:buFont typeface="Wingdings 2"/>
              <a:buChar char=""/>
              <a:defRPr/>
            </a:pPr>
            <a:r>
              <a:rPr lang="en-US" sz="3000" dirty="0" smtClean="0"/>
              <a:t>Provisional </a:t>
            </a:r>
          </a:p>
          <a:p>
            <a:pPr marL="457200" indent="-457200" fontAlgn="auto">
              <a:spcAft>
                <a:spcPts val="0"/>
              </a:spcAft>
              <a:buClr>
                <a:schemeClr val="accent3"/>
              </a:buClr>
              <a:buFont typeface="Wingdings 2"/>
              <a:buChar char=""/>
              <a:defRPr/>
            </a:pPr>
            <a:r>
              <a:rPr lang="en-US" sz="3000" dirty="0" smtClean="0"/>
              <a:t>Member</a:t>
            </a:r>
          </a:p>
          <a:p>
            <a:pPr marL="457200" indent="-457200" fontAlgn="auto">
              <a:spcAft>
                <a:spcPts val="0"/>
              </a:spcAft>
              <a:buClr>
                <a:schemeClr val="accent3"/>
              </a:buClr>
              <a:buFont typeface="Wingdings 2"/>
              <a:buChar char=""/>
              <a:defRPr/>
            </a:pPr>
            <a:r>
              <a:rPr lang="en-US" sz="3000" dirty="0" smtClean="0"/>
              <a:t>Senior</a:t>
            </a:r>
          </a:p>
          <a:p>
            <a:pPr marL="457200" indent="-457200" fontAlgn="auto">
              <a:spcAft>
                <a:spcPts val="0"/>
              </a:spcAft>
              <a:buClr>
                <a:schemeClr val="accent3"/>
              </a:buClr>
              <a:buFont typeface="Wingdings 2"/>
              <a:buChar char=""/>
              <a:defRPr/>
            </a:pPr>
            <a:r>
              <a:rPr lang="en-US" sz="3000" dirty="0" smtClean="0"/>
              <a:t>Distinguished</a:t>
            </a:r>
          </a:p>
          <a:p>
            <a:pPr marL="457200" indent="-457200" fontAlgn="auto">
              <a:spcAft>
                <a:spcPts val="0"/>
              </a:spcAft>
              <a:buClr>
                <a:schemeClr val="accent3"/>
              </a:buClr>
              <a:buFont typeface="Wingdings 2"/>
              <a:buChar char=""/>
              <a:defRPr/>
            </a:pPr>
            <a:r>
              <a:rPr lang="en-US" sz="3000" dirty="0" smtClean="0"/>
              <a:t>Emeritus</a:t>
            </a:r>
          </a:p>
          <a:p>
            <a:pPr marL="274320" indent="-274320" fontAlgn="auto">
              <a:spcAft>
                <a:spcPts val="0"/>
              </a:spcAft>
              <a:buClr>
                <a:schemeClr val="accent3"/>
              </a:buClr>
              <a:buFont typeface="Wingdings 2"/>
              <a:buNone/>
              <a:defRPr/>
            </a:pPr>
            <a:endParaRPr lang="en-US" sz="2400" dirty="0" smtClean="0"/>
          </a:p>
        </p:txBody>
      </p:sp>
      <p:pic>
        <p:nvPicPr>
          <p:cNvPr id="7172" name="Picture 2" descr="C:\Documents and Settings\trapow\Local Settings\Temporary Internet Files\Content.IE5\K7DJKKYK\MCj04259280000[1].wmf"/>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5181600" y="1676400"/>
            <a:ext cx="3124200" cy="3463925"/>
          </a:xfrm>
          <a:noFill/>
        </p:spPr>
      </p:pic>
      <p:sp>
        <p:nvSpPr>
          <p:cNvPr id="7173" name="Rectangle 5"/>
          <p:cNvSpPr>
            <a:spLocks noChangeArrowheads="1"/>
          </p:cNvSpPr>
          <p:nvPr/>
        </p:nvSpPr>
        <p:spPr bwMode="auto">
          <a:xfrm>
            <a:off x="304800" y="5410200"/>
            <a:ext cx="8534400" cy="95408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en-US" sz="2800" b="1">
                <a:solidFill>
                  <a:srgbClr val="FF3300"/>
                </a:solidFill>
              </a:rPr>
              <a:t>Members at each level are </a:t>
            </a:r>
            <a:br>
              <a:rPr lang="en-US" altLang="en-US" sz="2800" b="1">
                <a:solidFill>
                  <a:srgbClr val="FF3300"/>
                </a:solidFill>
              </a:rPr>
            </a:br>
            <a:r>
              <a:rPr lang="en-US" altLang="en-US" sz="2800" b="1">
                <a:solidFill>
                  <a:srgbClr val="FF3300"/>
                </a:solidFill>
              </a:rPr>
              <a:t>full members of the Academy!</a:t>
            </a:r>
            <a:endParaRPr lang="en-US" altLang="en-US" sz="2800" b="1"/>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95898"/>
            <a:ext cx="8031480" cy="849297"/>
          </a:xfrm>
        </p:spPr>
        <p:txBody>
          <a:bodyPr>
            <a:normAutofit/>
          </a:bodyPr>
          <a:lstStyle/>
          <a:p>
            <a:r>
              <a:rPr lang="en-US" dirty="0" smtClean="0">
                <a:solidFill>
                  <a:schemeClr val="tx1">
                    <a:lumMod val="90000"/>
                    <a:lumOff val="10000"/>
                  </a:schemeClr>
                </a:solidFill>
              </a:rPr>
              <a:t>Disseminate</a:t>
            </a:r>
            <a:endParaRPr lang="en-US" dirty="0">
              <a:solidFill>
                <a:schemeClr val="tx1">
                  <a:lumMod val="90000"/>
                  <a:lumOff val="10000"/>
                </a:schemeClr>
              </a:solidFill>
            </a:endParaRPr>
          </a:p>
        </p:txBody>
      </p:sp>
      <p:sp>
        <p:nvSpPr>
          <p:cNvPr id="3" name="Content Placeholder 2"/>
          <p:cNvSpPr>
            <a:spLocks noGrp="1"/>
          </p:cNvSpPr>
          <p:nvPr>
            <p:ph idx="1"/>
          </p:nvPr>
        </p:nvSpPr>
        <p:spPr>
          <a:xfrm>
            <a:off x="0" y="1676400"/>
            <a:ext cx="9144000" cy="5181600"/>
          </a:xfrm>
        </p:spPr>
        <p:txBody>
          <a:bodyPr>
            <a:normAutofit/>
          </a:bodyPr>
          <a:lstStyle/>
          <a:p>
            <a:pPr lvl="1"/>
            <a:endParaRPr lang="en-US" sz="2000" dirty="0" smtClean="0"/>
          </a:p>
          <a:p>
            <a:pPr marL="320040" lvl="1" indent="0">
              <a:buNone/>
            </a:pPr>
            <a:endParaRPr lang="en-US" dirty="0"/>
          </a:p>
        </p:txBody>
      </p:sp>
      <p:pic>
        <p:nvPicPr>
          <p:cNvPr id="4102" name="Picture 6" descr="C:\Users\nancys\AppData\Local\Microsoft\Windows\Temporary Internet Files\Content.IE5\CLPHF834\MC900318660[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01686" y="4648200"/>
            <a:ext cx="1269187" cy="181599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34944" y="2946603"/>
            <a:ext cx="6904056" cy="3785652"/>
          </a:xfrm>
          <a:prstGeom prst="rect">
            <a:avLst/>
          </a:prstGeom>
          <a:solidFill>
            <a:schemeClr val="bg2">
              <a:lumMod val="60000"/>
              <a:lumOff val="40000"/>
            </a:schemeClr>
          </a:solidFill>
          <a:ln>
            <a:solidFill>
              <a:schemeClr val="accent1"/>
            </a:solidFill>
          </a:ln>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Start small (less competitive) &amp; progress: </a:t>
            </a:r>
          </a:p>
          <a:p>
            <a:pPr eaLnBrk="1" fontAlgn="auto" hangingPunct="1">
              <a:spcBef>
                <a:spcPts val="0"/>
              </a:spcBef>
              <a:spcAft>
                <a:spcPts val="0"/>
              </a:spcAft>
            </a:pPr>
            <a:endParaRPr lang="en-US"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Campus=&gt;   state=&gt;   regional=&gt; national=&gt; international</a:t>
            </a:r>
          </a:p>
          <a:p>
            <a:pPr eaLnBrk="1" fontAlgn="auto" hangingPunct="1">
              <a:spcBef>
                <a:spcPts val="0"/>
              </a:spcBef>
              <a:spcAft>
                <a:spcPts val="0"/>
              </a:spcAft>
            </a:pPr>
            <a:endParaRPr lang="en-US"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Posters =&gt; oral presentations</a:t>
            </a:r>
          </a:p>
          <a:p>
            <a:pPr eaLnBrk="1" fontAlgn="auto" hangingPunct="1">
              <a:spcBef>
                <a:spcPts val="0"/>
              </a:spcBef>
              <a:spcAft>
                <a:spcPts val="0"/>
              </a:spcAft>
            </a:pPr>
            <a:endParaRPr lang="en-US"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Non-peer-reviewed newsletters=&gt; </a:t>
            </a:r>
          </a:p>
          <a:p>
            <a:pPr eaLnBrk="1" fontAlgn="auto" hangingPunct="1">
              <a:spcBef>
                <a:spcPts val="0"/>
              </a:spcBef>
              <a:spcAft>
                <a:spcPts val="0"/>
              </a:spcAft>
            </a:pPr>
            <a:r>
              <a:rPr lang="en-US" dirty="0">
                <a:solidFill>
                  <a:srgbClr val="7C984A">
                    <a:lumMod val="50000"/>
                  </a:srgbClr>
                </a:solidFill>
                <a:latin typeface="Verdana"/>
              </a:rPr>
              <a:t>peer-reviewed journal articles =&gt; chapters/books</a:t>
            </a:r>
          </a:p>
        </p:txBody>
      </p:sp>
      <p:pic>
        <p:nvPicPr>
          <p:cNvPr id="4" name="Picture 3"/>
          <p:cNvPicPr>
            <a:picLocks noChangeAspect="1"/>
          </p:cNvPicPr>
          <p:nvPr/>
        </p:nvPicPr>
        <p:blipFill>
          <a:blip r:embed="rId4"/>
          <a:stretch>
            <a:fillRect/>
          </a:stretch>
        </p:blipFill>
        <p:spPr>
          <a:xfrm>
            <a:off x="4509529" y="295898"/>
            <a:ext cx="4150105" cy="2399901"/>
          </a:xfrm>
          <a:prstGeom prst="rect">
            <a:avLst/>
          </a:prstGeom>
          <a:ln>
            <a:solidFill>
              <a:schemeClr val="accent4">
                <a:lumMod val="50000"/>
              </a:schemeClr>
            </a:solidFill>
          </a:ln>
        </p:spPr>
      </p:pic>
    </p:spTree>
    <p:extLst>
      <p:ext uri="{BB962C8B-B14F-4D97-AF65-F5344CB8AC3E}">
        <p14:creationId xmlns:p14="http://schemas.microsoft.com/office/powerpoint/2010/main" val="6570556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84153"/>
            <a:ext cx="7315200" cy="754047"/>
          </a:xfrm>
        </p:spPr>
        <p:txBody>
          <a:bodyPr>
            <a:normAutofit/>
          </a:bodyPr>
          <a:lstStyle/>
          <a:p>
            <a:r>
              <a:rPr lang="en-US" sz="2400" dirty="0" smtClean="0">
                <a:solidFill>
                  <a:schemeClr val="accent4">
                    <a:lumMod val="50000"/>
                  </a:schemeClr>
                </a:solidFill>
              </a:rPr>
              <a:t>State Level Poster/Lightning Round</a:t>
            </a:r>
            <a:endParaRPr lang="en-US" sz="2400" dirty="0">
              <a:solidFill>
                <a:schemeClr val="accent4">
                  <a:lumMod val="50000"/>
                </a:schemeClr>
              </a:solidFill>
            </a:endParaRPr>
          </a:p>
        </p:txBody>
      </p:sp>
      <p:pic>
        <p:nvPicPr>
          <p:cNvPr id="5" name="Picture 4" descr="15pamterragnoli-nadinedexter.jpg"/>
          <p:cNvPicPr>
            <a:picLocks noGrp="1" noChangeAspect="1"/>
          </p:cNvPicPr>
          <p:nvPr isPhoto="1"/>
        </p:nvPicPr>
        <p:blipFill>
          <a:blip r:embed="rId3" cstate="print">
            <a:lum/>
          </a:blip>
          <a:stretch>
            <a:fillRect/>
          </a:stretch>
        </p:blipFill>
        <p:spPr>
          <a:xfrm>
            <a:off x="304800" y="990600"/>
            <a:ext cx="7567613" cy="5486400"/>
          </a:xfrm>
          <a:prstGeom prst="rect">
            <a:avLst/>
          </a:prstGeom>
          <a:ln w="88900" cap="sq" cmpd="thickThin">
            <a:solidFill>
              <a:srgbClr val="000000"/>
            </a:solidFill>
            <a:prstDash val="solid"/>
            <a:miter lim="800000"/>
          </a:ln>
          <a:effectLst>
            <a:innerShdw blurRad="76200">
              <a:srgbClr val="000000"/>
            </a:innerShdw>
          </a:effectLst>
        </p:spPr>
      </p:pic>
      <p:sp>
        <p:nvSpPr>
          <p:cNvPr id="6" name="TextBox 5"/>
          <p:cNvSpPr txBox="1"/>
          <p:nvPr/>
        </p:nvSpPr>
        <p:spPr>
          <a:xfrm>
            <a:off x="6172200" y="6059269"/>
            <a:ext cx="1981200" cy="369332"/>
          </a:xfrm>
          <a:prstGeom prst="rect">
            <a:avLst/>
          </a:prstGeom>
          <a:noFill/>
        </p:spPr>
        <p:txBody>
          <a:bodyPr wrap="square" rtlCol="0">
            <a:spAutoFit/>
          </a:bodyPr>
          <a:lstStyle/>
          <a:p>
            <a:pPr eaLnBrk="1" fontAlgn="auto" hangingPunct="1">
              <a:spcBef>
                <a:spcPts val="0"/>
              </a:spcBef>
              <a:spcAft>
                <a:spcPts val="0"/>
              </a:spcAft>
            </a:pPr>
            <a:r>
              <a:rPr lang="en-US" sz="1800" b="1" dirty="0">
                <a:solidFill>
                  <a:srgbClr val="193200"/>
                </a:solidFill>
                <a:latin typeface="Verdana"/>
              </a:rPr>
              <a:t>FHLSA 2009</a:t>
            </a:r>
          </a:p>
        </p:txBody>
      </p:sp>
    </p:spTree>
    <p:extLst>
      <p:ext uri="{BB962C8B-B14F-4D97-AF65-F5344CB8AC3E}">
        <p14:creationId xmlns:p14="http://schemas.microsoft.com/office/powerpoint/2010/main" val="10378355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762000" y="152400"/>
            <a:ext cx="7315200" cy="1154097"/>
          </a:xfrm>
        </p:spPr>
        <p:txBody>
          <a:bodyPr>
            <a:normAutofit/>
          </a:bodyPr>
          <a:lstStyle/>
          <a:p>
            <a:r>
              <a:rPr lang="en-US" dirty="0" smtClean="0">
                <a:solidFill>
                  <a:schemeClr val="tx1">
                    <a:lumMod val="90000"/>
                    <a:lumOff val="10000"/>
                  </a:schemeClr>
                </a:solidFill>
              </a:rPr>
              <a:t>Regional Poster</a:t>
            </a:r>
            <a:endParaRPr lang="en-US" dirty="0">
              <a:solidFill>
                <a:schemeClr val="tx1">
                  <a:lumMod val="90000"/>
                  <a:lumOff val="10000"/>
                </a:schemeClr>
              </a:solidFill>
            </a:endParaRPr>
          </a:p>
        </p:txBody>
      </p:sp>
      <p:pic>
        <p:nvPicPr>
          <p:cNvPr id="5122" name="Picture 2" descr="https://lh4.googleusercontent.com/-QVk_a_UXJQ4/UrBuHOYfybI/AAAAAAAAG8I/qxTAovc3DVA/s640/SCMLA%2520201307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5900" y="1143000"/>
            <a:ext cx="6096000" cy="4076701"/>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762000" y="5562600"/>
            <a:ext cx="6324600" cy="369332"/>
          </a:xfrm>
          <a:prstGeom prst="rect">
            <a:avLst/>
          </a:prstGeom>
          <a:solidFill>
            <a:schemeClr val="bg2">
              <a:lumMod val="40000"/>
              <a:lumOff val="60000"/>
            </a:schemeClr>
          </a:solidFill>
          <a:ln>
            <a:solidFill>
              <a:schemeClr val="tx1"/>
            </a:solidFill>
          </a:ln>
        </p:spPr>
        <p:txBody>
          <a:bodyPr wrap="square" rtlCol="0">
            <a:spAutoFit/>
          </a:bodyPr>
          <a:lstStyle/>
          <a:p>
            <a:pPr eaLnBrk="1" fontAlgn="auto" hangingPunct="1">
              <a:spcBef>
                <a:spcPts val="0"/>
              </a:spcBef>
              <a:spcAft>
                <a:spcPts val="0"/>
              </a:spcAft>
            </a:pPr>
            <a:r>
              <a:rPr lang="en-US" sz="1800" dirty="0">
                <a:solidFill>
                  <a:srgbClr val="7C984A">
                    <a:lumMod val="50000"/>
                  </a:srgbClr>
                </a:solidFill>
                <a:latin typeface="Verdana"/>
              </a:rPr>
              <a:t>Mary Edwards and Hannah Norton - SC/MLA 2013</a:t>
            </a:r>
          </a:p>
        </p:txBody>
      </p:sp>
    </p:spTree>
    <p:extLst>
      <p:ext uri="{BB962C8B-B14F-4D97-AF65-F5344CB8AC3E}">
        <p14:creationId xmlns:p14="http://schemas.microsoft.com/office/powerpoint/2010/main" val="468097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228600"/>
            <a:ext cx="7315200" cy="870012"/>
          </a:xfrm>
        </p:spPr>
        <p:txBody>
          <a:bodyPr>
            <a:normAutofit/>
          </a:bodyPr>
          <a:lstStyle/>
          <a:p>
            <a:r>
              <a:rPr lang="en-US" dirty="0" smtClean="0">
                <a:solidFill>
                  <a:schemeClr val="accent4">
                    <a:lumMod val="50000"/>
                  </a:schemeClr>
                </a:solidFill>
              </a:rPr>
              <a:t>Oral Presentations</a:t>
            </a:r>
            <a:endParaRPr lang="en-US" dirty="0">
              <a:solidFill>
                <a:schemeClr val="accent4">
                  <a:lumMod val="50000"/>
                </a:schemeClr>
              </a:solidFill>
            </a:endParaRPr>
          </a:p>
        </p:txBody>
      </p:sp>
      <p:pic>
        <p:nvPicPr>
          <p:cNvPr id="7170" name="Picture 2" descr="https://lh4.googleusercontent.com/-6fi5udqqqTg/UrBt9PITtPI/AAAAAAAAG44/Iwd9Qzlhugc/s640/SCMLA%2520201304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143001"/>
            <a:ext cx="4800600" cy="3210402"/>
          </a:xfrm>
          <a:prstGeom prst="rect">
            <a:avLst/>
          </a:prstGeom>
          <a:noFill/>
          <a:ln>
            <a:solidFill>
              <a:schemeClr val="accent1"/>
            </a:solidFill>
          </a:ln>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457200" y="4522043"/>
            <a:ext cx="7772400" cy="1938992"/>
          </a:xfrm>
          <a:prstGeom prst="rect">
            <a:avLst/>
          </a:prstGeom>
          <a:solidFill>
            <a:schemeClr val="bg2">
              <a:lumMod val="60000"/>
              <a:lumOff val="40000"/>
            </a:schemeClr>
          </a:solidFill>
          <a:ln>
            <a:solidFill>
              <a:schemeClr val="tx1"/>
            </a:solidFill>
          </a:ln>
        </p:spPr>
        <p:txBody>
          <a:bodyPr wrap="square" rtlCol="0">
            <a:spAutoFit/>
          </a:bodyPr>
          <a:lstStyle/>
          <a:p>
            <a:pPr eaLnBrk="1" fontAlgn="auto" hangingPunct="1">
              <a:spcBef>
                <a:spcPts val="0"/>
              </a:spcBef>
              <a:spcAft>
                <a:spcPts val="0"/>
              </a:spcAft>
            </a:pPr>
            <a:r>
              <a:rPr lang="en-US" dirty="0">
                <a:solidFill>
                  <a:srgbClr val="7C984A">
                    <a:lumMod val="50000"/>
                  </a:srgbClr>
                </a:solidFill>
                <a:latin typeface="Verdana"/>
              </a:rPr>
              <a:t>More competitive than posters.</a:t>
            </a:r>
          </a:p>
          <a:p>
            <a:pPr eaLnBrk="1" fontAlgn="auto" hangingPunct="1">
              <a:spcBef>
                <a:spcPts val="0"/>
              </a:spcBef>
              <a:spcAft>
                <a:spcPts val="0"/>
              </a:spcAft>
            </a:pPr>
            <a:r>
              <a:rPr lang="en-US" dirty="0">
                <a:solidFill>
                  <a:srgbClr val="7C984A">
                    <a:lumMod val="50000"/>
                  </a:srgbClr>
                </a:solidFill>
                <a:latin typeface="Verdana"/>
              </a:rPr>
              <a:t>Promotion committees consider these evidence that a professional community recognizes your expertise on topics of sufficient importance to merit face-to-face time at conferences.</a:t>
            </a:r>
          </a:p>
        </p:txBody>
      </p:sp>
    </p:spTree>
    <p:extLst>
      <p:ext uri="{BB962C8B-B14F-4D97-AF65-F5344CB8AC3E}">
        <p14:creationId xmlns:p14="http://schemas.microsoft.com/office/powerpoint/2010/main" val="29192969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57400" y="19259"/>
            <a:ext cx="4724400" cy="924475"/>
          </a:xfrm>
        </p:spPr>
        <p:txBody>
          <a:bodyPr/>
          <a:lstStyle/>
          <a:p>
            <a:r>
              <a:rPr lang="en-US" dirty="0" smtClean="0">
                <a:solidFill>
                  <a:schemeClr val="tx1">
                    <a:lumMod val="90000"/>
                    <a:lumOff val="10000"/>
                  </a:schemeClr>
                </a:solidFill>
              </a:rPr>
              <a:t>Publish – Don’t Perish</a:t>
            </a:r>
            <a:endParaRPr lang="en-US" dirty="0">
              <a:solidFill>
                <a:schemeClr val="tx1">
                  <a:lumMod val="90000"/>
                  <a:lumOff val="10000"/>
                </a:schemeClr>
              </a:solidFill>
            </a:endParaRPr>
          </a:p>
        </p:txBody>
      </p:sp>
      <p:sp>
        <p:nvSpPr>
          <p:cNvPr id="4" name="Rectangle 3"/>
          <p:cNvSpPr/>
          <p:nvPr/>
        </p:nvSpPr>
        <p:spPr>
          <a:xfrm>
            <a:off x="381000" y="1295400"/>
            <a:ext cx="8458200" cy="4893647"/>
          </a:xfrm>
          <a:prstGeom prst="rect">
            <a:avLst/>
          </a:prstGeom>
          <a:solidFill>
            <a:schemeClr val="accent4">
              <a:lumMod val="40000"/>
              <a:lumOff val="60000"/>
            </a:schemeClr>
          </a:solidFill>
          <a:ln>
            <a:solidFill>
              <a:schemeClr val="accent1"/>
            </a:solidFill>
          </a:ln>
        </p:spPr>
        <p:txBody>
          <a:bodyPr wrap="square">
            <a:spAutoFit/>
          </a:bodyPr>
          <a:lstStyle/>
          <a:p>
            <a:pPr eaLnBrk="1" fontAlgn="auto" hangingPunct="1">
              <a:spcBef>
                <a:spcPts val="0"/>
              </a:spcBef>
              <a:spcAft>
                <a:spcPts val="0"/>
              </a:spcAft>
            </a:pPr>
            <a:r>
              <a:rPr lang="en-US" dirty="0">
                <a:solidFill>
                  <a:srgbClr val="7C984A">
                    <a:lumMod val="50000"/>
                  </a:srgbClr>
                </a:solidFill>
                <a:latin typeface="Verdana"/>
              </a:rPr>
              <a:t>1</a:t>
            </a:r>
            <a:r>
              <a:rPr lang="en-US" baseline="30000" dirty="0">
                <a:solidFill>
                  <a:srgbClr val="7C984A">
                    <a:lumMod val="50000"/>
                  </a:srgbClr>
                </a:solidFill>
                <a:latin typeface="Verdana"/>
              </a:rPr>
              <a:t>st</a:t>
            </a:r>
            <a:r>
              <a:rPr lang="en-US" dirty="0">
                <a:solidFill>
                  <a:srgbClr val="7C984A">
                    <a:lumMod val="50000"/>
                  </a:srgbClr>
                </a:solidFill>
                <a:latin typeface="Verdana"/>
              </a:rPr>
              <a:t> papers - Collaborate with an established writer. Offer to do the work but ask for guidance through the steps of the publishing process.</a:t>
            </a:r>
          </a:p>
          <a:p>
            <a:pPr eaLnBrk="1" fontAlgn="auto" hangingPunct="1">
              <a:spcBef>
                <a:spcPts val="0"/>
              </a:spcBef>
              <a:spcAft>
                <a:spcPts val="0"/>
              </a:spcAft>
            </a:pPr>
            <a:endParaRPr lang="en-US"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Research possible journals for submission: </a:t>
            </a:r>
          </a:p>
          <a:p>
            <a:pPr eaLnBrk="1" fontAlgn="auto" hangingPunct="1">
              <a:spcBef>
                <a:spcPts val="0"/>
              </a:spcBef>
              <a:spcAft>
                <a:spcPts val="0"/>
              </a:spcAft>
            </a:pPr>
            <a:r>
              <a:rPr lang="en-US" dirty="0">
                <a:solidFill>
                  <a:srgbClr val="7C984A">
                    <a:lumMod val="50000"/>
                  </a:srgbClr>
                </a:solidFill>
                <a:latin typeface="Verdana"/>
              </a:rPr>
              <a:t>	Experience what patrons must do</a:t>
            </a:r>
          </a:p>
          <a:p>
            <a:pPr eaLnBrk="1" fontAlgn="auto" hangingPunct="1">
              <a:spcBef>
                <a:spcPts val="0"/>
              </a:spcBef>
              <a:spcAft>
                <a:spcPts val="0"/>
              </a:spcAft>
            </a:pPr>
            <a:r>
              <a:rPr lang="en-US" dirty="0">
                <a:solidFill>
                  <a:srgbClr val="7C984A">
                    <a:lumMod val="50000"/>
                  </a:srgbClr>
                </a:solidFill>
                <a:latin typeface="Verdana"/>
              </a:rPr>
              <a:t>	Reduce rejection of your own articles</a:t>
            </a:r>
          </a:p>
          <a:p>
            <a:pPr eaLnBrk="1" fontAlgn="auto" hangingPunct="1">
              <a:spcBef>
                <a:spcPts val="0"/>
              </a:spcBef>
              <a:spcAft>
                <a:spcPts val="0"/>
              </a:spcAft>
            </a:pPr>
            <a:endParaRPr lang="en-US" dirty="0">
              <a:solidFill>
                <a:srgbClr val="7C984A">
                  <a:lumMod val="50000"/>
                </a:srgbClr>
              </a:solidFill>
              <a:latin typeface="Verdana"/>
            </a:endParaRPr>
          </a:p>
          <a:p>
            <a:pPr eaLnBrk="1" fontAlgn="auto" hangingPunct="1">
              <a:spcBef>
                <a:spcPts val="0"/>
              </a:spcBef>
              <a:spcAft>
                <a:spcPts val="0"/>
              </a:spcAft>
            </a:pPr>
            <a:r>
              <a:rPr lang="en-US" dirty="0">
                <a:solidFill>
                  <a:srgbClr val="7C984A">
                    <a:lumMod val="50000"/>
                  </a:srgbClr>
                </a:solidFill>
                <a:latin typeface="Verdana"/>
              </a:rPr>
              <a:t>Demonstrate skills and experience in a mix of authorship roles: </a:t>
            </a:r>
          </a:p>
          <a:p>
            <a:pPr marL="342900" indent="-342900" eaLnBrk="1" fontAlgn="auto" hangingPunct="1">
              <a:spcBef>
                <a:spcPts val="0"/>
              </a:spcBef>
              <a:spcAft>
                <a:spcPts val="0"/>
              </a:spcAft>
              <a:buFont typeface="Arial" panose="020B0604020202020204" pitchFamily="34" charset="0"/>
              <a:buChar char="•"/>
            </a:pPr>
            <a:r>
              <a:rPr lang="en-US" u="sng" dirty="0">
                <a:solidFill>
                  <a:srgbClr val="7C984A">
                    <a:lumMod val="50000"/>
                  </a:srgbClr>
                </a:solidFill>
                <a:latin typeface="Verdana"/>
              </a:rPr>
              <a:t>Solo </a:t>
            </a:r>
            <a:r>
              <a:rPr lang="en-US" dirty="0">
                <a:solidFill>
                  <a:srgbClr val="7C984A">
                    <a:lumMod val="50000"/>
                  </a:srgbClr>
                </a:solidFill>
                <a:latin typeface="Verdana"/>
              </a:rPr>
              <a:t>– can plan and execute on your own</a:t>
            </a:r>
          </a:p>
          <a:p>
            <a:pPr marL="342900" indent="-342900" eaLnBrk="1" fontAlgn="auto" hangingPunct="1">
              <a:spcBef>
                <a:spcPts val="0"/>
              </a:spcBef>
              <a:spcAft>
                <a:spcPts val="0"/>
              </a:spcAft>
              <a:buFont typeface="Arial" panose="020B0604020202020204" pitchFamily="34" charset="0"/>
              <a:buChar char="•"/>
            </a:pPr>
            <a:r>
              <a:rPr lang="en-US" u="sng" dirty="0">
                <a:solidFill>
                  <a:srgbClr val="7C984A">
                    <a:lumMod val="50000"/>
                  </a:srgbClr>
                </a:solidFill>
                <a:latin typeface="Verdana"/>
              </a:rPr>
              <a:t>Lead </a:t>
            </a:r>
            <a:r>
              <a:rPr lang="en-US" dirty="0">
                <a:solidFill>
                  <a:srgbClr val="7C984A">
                    <a:lumMod val="50000"/>
                  </a:srgbClr>
                </a:solidFill>
                <a:latin typeface="Verdana"/>
              </a:rPr>
              <a:t>- vision, can coordinate others’ efforts</a:t>
            </a:r>
          </a:p>
          <a:p>
            <a:pPr marL="342900" indent="-342900" eaLnBrk="1" fontAlgn="auto" hangingPunct="1">
              <a:spcBef>
                <a:spcPts val="0"/>
              </a:spcBef>
              <a:spcAft>
                <a:spcPts val="0"/>
              </a:spcAft>
              <a:buFont typeface="Arial" panose="020B0604020202020204" pitchFamily="34" charset="0"/>
              <a:buChar char="•"/>
            </a:pPr>
            <a:r>
              <a:rPr lang="en-US" u="sng" dirty="0">
                <a:solidFill>
                  <a:srgbClr val="7C984A">
                    <a:lumMod val="50000"/>
                  </a:srgbClr>
                </a:solidFill>
                <a:latin typeface="Verdana"/>
              </a:rPr>
              <a:t>Multiple co-authorship </a:t>
            </a:r>
            <a:r>
              <a:rPr lang="en-US" dirty="0">
                <a:solidFill>
                  <a:srgbClr val="7C984A">
                    <a:lumMod val="50000"/>
                  </a:srgbClr>
                </a:solidFill>
                <a:latin typeface="Verdana"/>
              </a:rPr>
              <a:t>– can cooperate</a:t>
            </a:r>
            <a:endParaRPr lang="en-US" sz="2800" dirty="0">
              <a:solidFill>
                <a:srgbClr val="7C984A">
                  <a:lumMod val="50000"/>
                </a:srgbClr>
              </a:solidFill>
              <a:latin typeface="Verdana"/>
            </a:endParaRPr>
          </a:p>
        </p:txBody>
      </p:sp>
    </p:spTree>
    <p:extLst>
      <p:ext uri="{BB962C8B-B14F-4D97-AF65-F5344CB8AC3E}">
        <p14:creationId xmlns:p14="http://schemas.microsoft.com/office/powerpoint/2010/main" val="88173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718458" y="-20070"/>
            <a:ext cx="7125113" cy="924475"/>
          </a:xfrm>
        </p:spPr>
        <p:txBody>
          <a:bodyPr/>
          <a:lstStyle/>
          <a:p>
            <a:r>
              <a:rPr lang="en-US" dirty="0" smtClean="0">
                <a:solidFill>
                  <a:schemeClr val="accent1"/>
                </a:solidFill>
              </a:rPr>
              <a:t>Grants</a:t>
            </a:r>
            <a:endParaRPr lang="en-US" dirty="0">
              <a:solidFill>
                <a:schemeClr val="accent1"/>
              </a:solidFill>
            </a:endParaRPr>
          </a:p>
        </p:txBody>
      </p:sp>
      <p:sp>
        <p:nvSpPr>
          <p:cNvPr id="4" name="TextBox 3"/>
          <p:cNvSpPr txBox="1"/>
          <p:nvPr/>
        </p:nvSpPr>
        <p:spPr>
          <a:xfrm>
            <a:off x="304800" y="1066800"/>
            <a:ext cx="8458200" cy="5539978"/>
          </a:xfrm>
          <a:prstGeom prst="rect">
            <a:avLst/>
          </a:prstGeom>
          <a:solidFill>
            <a:schemeClr val="accent4">
              <a:lumMod val="20000"/>
              <a:lumOff val="80000"/>
            </a:schemeClr>
          </a:solidFill>
          <a:ln>
            <a:solidFill>
              <a:schemeClr val="accent1"/>
            </a:solidFill>
          </a:ln>
        </p:spPr>
        <p:txBody>
          <a:bodyPr wrap="square" rtlCol="0">
            <a:spAutoFit/>
          </a:bodyPr>
          <a:lstStyle/>
          <a:p>
            <a:pPr eaLnBrk="1" fontAlgn="auto" hangingPunct="1">
              <a:spcBef>
                <a:spcPts val="0"/>
              </a:spcBef>
              <a:spcAft>
                <a:spcPts val="0"/>
              </a:spcAft>
            </a:pPr>
            <a:r>
              <a:rPr lang="en-US" sz="1800" dirty="0">
                <a:ln w="0"/>
                <a:solidFill>
                  <a:srgbClr val="7C984A">
                    <a:lumMod val="50000"/>
                  </a:srgbClr>
                </a:solidFill>
                <a:effectLst>
                  <a:outerShdw blurRad="38100" dist="19050" dir="2700000" algn="tl" rotWithShape="0">
                    <a:srgbClr val="193200">
                      <a:alpha val="40000"/>
                    </a:srgbClr>
                  </a:outerShdw>
                </a:effectLst>
                <a:latin typeface="Verdana"/>
              </a:rPr>
              <a:t>“</a:t>
            </a:r>
            <a:r>
              <a:rPr lang="en-US" dirty="0">
                <a:ln w="0"/>
                <a:solidFill>
                  <a:srgbClr val="7C984A">
                    <a:lumMod val="50000"/>
                  </a:srgbClr>
                </a:solidFill>
                <a:effectLst>
                  <a:outerShdw blurRad="38100" dist="19050" dir="2700000" algn="tl" rotWithShape="0">
                    <a:srgbClr val="193200">
                      <a:alpha val="40000"/>
                    </a:srgbClr>
                  </a:outerShdw>
                </a:effectLst>
                <a:latin typeface="Verdana"/>
              </a:rPr>
              <a:t>The most expensive way to make money” - now </a:t>
            </a:r>
            <a:r>
              <a:rPr lang="en-US" i="1" dirty="0">
                <a:ln w="0"/>
                <a:solidFill>
                  <a:srgbClr val="7C984A">
                    <a:lumMod val="50000"/>
                  </a:srgbClr>
                </a:solidFill>
                <a:effectLst>
                  <a:outerShdw blurRad="38100" dist="19050" dir="2700000" algn="tl" rotWithShape="0">
                    <a:srgbClr val="193200">
                      <a:alpha val="40000"/>
                    </a:srgbClr>
                  </a:outerShdw>
                </a:effectLst>
                <a:latin typeface="Verdana"/>
              </a:rPr>
              <a:t>expected</a:t>
            </a:r>
            <a:r>
              <a:rPr lang="en-US" dirty="0">
                <a:ln w="0"/>
                <a:solidFill>
                  <a:srgbClr val="7C984A">
                    <a:lumMod val="50000"/>
                  </a:srgbClr>
                </a:solidFill>
                <a:effectLst>
                  <a:outerShdw blurRad="38100" dist="19050" dir="2700000" algn="tl" rotWithShape="0">
                    <a:srgbClr val="193200">
                      <a:alpha val="40000"/>
                    </a:srgbClr>
                  </a:outerShdw>
                </a:effectLst>
                <a:latin typeface="Verdana"/>
              </a:rPr>
              <a:t> of academic librarians.</a:t>
            </a:r>
          </a:p>
          <a:p>
            <a:pPr eaLnBrk="1" fontAlgn="auto" hangingPunct="1">
              <a:spcBef>
                <a:spcPts val="0"/>
              </a:spcBef>
              <a:spcAft>
                <a:spcPts val="0"/>
              </a:spcAft>
            </a:pPr>
            <a:endParaRPr lang="en-US" dirty="0">
              <a:ln w="0"/>
              <a:solidFill>
                <a:srgbClr val="7C984A">
                  <a:lumMod val="50000"/>
                </a:srgbClr>
              </a:solidFill>
              <a:effectLst>
                <a:outerShdw blurRad="38100" dist="19050" dir="2700000" algn="tl" rotWithShape="0">
                  <a:srgbClr val="193200">
                    <a:alpha val="40000"/>
                  </a:srgbClr>
                </a:outerShdw>
              </a:effectLst>
              <a:latin typeface="Verdana"/>
            </a:endParaRPr>
          </a:p>
          <a:p>
            <a:pPr eaLnBrk="1" fontAlgn="auto" hangingPunct="1">
              <a:spcBef>
                <a:spcPts val="0"/>
              </a:spcBef>
              <a:spcAft>
                <a:spcPts val="0"/>
              </a:spcAft>
              <a:defRPr/>
            </a:pPr>
            <a:r>
              <a:rPr lang="en-US" dirty="0">
                <a:ln w="0"/>
                <a:solidFill>
                  <a:srgbClr val="7C984A">
                    <a:lumMod val="50000"/>
                  </a:srgbClr>
                </a:solidFill>
                <a:effectLst>
                  <a:outerShdw blurRad="38100" dist="19050" dir="2700000" algn="tl" rotWithShape="0">
                    <a:srgbClr val="193200">
                      <a:alpha val="40000"/>
                    </a:srgbClr>
                  </a:outerShdw>
                </a:effectLst>
                <a:latin typeface="Verdana"/>
              </a:rPr>
              <a:t>Read grant announcements with a flexible, open, creative mind. How could the grant’s purpose relate to your library’s/institution’s goals?</a:t>
            </a:r>
          </a:p>
          <a:p>
            <a:pPr eaLnBrk="1" fontAlgn="auto" hangingPunct="1">
              <a:spcBef>
                <a:spcPts val="0"/>
              </a:spcBef>
              <a:spcAft>
                <a:spcPts val="0"/>
              </a:spcAft>
            </a:pPr>
            <a:endParaRPr lang="en-US" dirty="0">
              <a:ln w="0"/>
              <a:solidFill>
                <a:srgbClr val="7C984A">
                  <a:lumMod val="50000"/>
                </a:srgbClr>
              </a:solidFill>
              <a:effectLst>
                <a:outerShdw blurRad="38100" dist="19050" dir="2700000" algn="tl" rotWithShape="0">
                  <a:srgbClr val="193200">
                    <a:alpha val="40000"/>
                  </a:srgbClr>
                </a:outerShdw>
              </a:effectLst>
              <a:latin typeface="Verdana"/>
            </a:endParaRPr>
          </a:p>
          <a:p>
            <a:pPr eaLnBrk="1" fontAlgn="auto" hangingPunct="1">
              <a:spcBef>
                <a:spcPts val="0"/>
              </a:spcBef>
              <a:spcAft>
                <a:spcPts val="0"/>
              </a:spcAft>
            </a:pPr>
            <a:r>
              <a:rPr lang="en-US" dirty="0">
                <a:ln w="0"/>
                <a:solidFill>
                  <a:srgbClr val="7C984A">
                    <a:lumMod val="50000"/>
                  </a:srgbClr>
                </a:solidFill>
                <a:effectLst>
                  <a:outerShdw blurRad="38100" dist="19050" dir="2700000" algn="tl" rotWithShape="0">
                    <a:srgbClr val="193200">
                      <a:alpha val="40000"/>
                    </a:srgbClr>
                  </a:outerShdw>
                </a:effectLst>
                <a:latin typeface="Verdana"/>
              </a:rPr>
              <a:t>As with the other professional development opportunities discussed, grant applications can stem from your daily work. For example:</a:t>
            </a:r>
          </a:p>
          <a:p>
            <a:pPr eaLnBrk="1" fontAlgn="auto" hangingPunct="1">
              <a:spcBef>
                <a:spcPts val="0"/>
              </a:spcBef>
              <a:spcAft>
                <a:spcPts val="0"/>
              </a:spcAft>
            </a:pPr>
            <a:endParaRPr lang="en-US" dirty="0">
              <a:ln w="0"/>
              <a:solidFill>
                <a:srgbClr val="7C984A">
                  <a:lumMod val="50000"/>
                </a:srgbClr>
              </a:solidFill>
              <a:effectLst>
                <a:outerShdw blurRad="38100" dist="19050" dir="2700000" algn="tl" rotWithShape="0">
                  <a:srgbClr val="193200">
                    <a:alpha val="40000"/>
                  </a:srgbClr>
                </a:outerShdw>
              </a:effectLst>
              <a:latin typeface="Verdana"/>
            </a:endParaRPr>
          </a:p>
          <a:p>
            <a:pPr marL="342900" indent="-342900" eaLnBrk="1" fontAlgn="auto" hangingPunct="1">
              <a:spcBef>
                <a:spcPts val="0"/>
              </a:spcBef>
              <a:spcAft>
                <a:spcPts val="0"/>
              </a:spcAft>
              <a:buFont typeface="Arial" panose="020B0604020202020204" pitchFamily="34" charset="0"/>
              <a:buChar char="•"/>
            </a:pPr>
            <a:r>
              <a:rPr lang="en-US" dirty="0">
                <a:ln w="0"/>
                <a:solidFill>
                  <a:srgbClr val="7C984A">
                    <a:lumMod val="50000"/>
                  </a:srgbClr>
                </a:solidFill>
                <a:effectLst>
                  <a:outerShdw blurRad="38100" dist="19050" dir="2700000" algn="tl" rotWithShape="0">
                    <a:srgbClr val="193200">
                      <a:alpha val="40000"/>
                    </a:srgbClr>
                  </a:outerShdw>
                </a:effectLst>
                <a:latin typeface="Verdana"/>
              </a:rPr>
              <a:t>Exploring cost-reduction possibilities</a:t>
            </a:r>
          </a:p>
          <a:p>
            <a:pPr marL="342900" indent="-342900" eaLnBrk="1" fontAlgn="auto" hangingPunct="1">
              <a:spcBef>
                <a:spcPts val="0"/>
              </a:spcBef>
              <a:spcAft>
                <a:spcPts val="0"/>
              </a:spcAft>
              <a:buFont typeface="Arial" panose="020B0604020202020204" pitchFamily="34" charset="0"/>
              <a:buChar char="•"/>
            </a:pPr>
            <a:r>
              <a:rPr lang="en-US" dirty="0">
                <a:ln w="0"/>
                <a:solidFill>
                  <a:srgbClr val="7C984A">
                    <a:lumMod val="50000"/>
                  </a:srgbClr>
                </a:solidFill>
                <a:effectLst>
                  <a:outerShdw blurRad="38100" dist="19050" dir="2700000" algn="tl" rotWithShape="0">
                    <a:srgbClr val="193200">
                      <a:alpha val="40000"/>
                    </a:srgbClr>
                  </a:outerShdw>
                </a:effectLst>
                <a:latin typeface="Verdana"/>
              </a:rPr>
              <a:t>Research/instruction on new technologies </a:t>
            </a:r>
          </a:p>
          <a:p>
            <a:pPr marL="342900" indent="-342900" eaLnBrk="1" fontAlgn="auto" hangingPunct="1">
              <a:spcBef>
                <a:spcPts val="0"/>
              </a:spcBef>
              <a:spcAft>
                <a:spcPts val="0"/>
              </a:spcAft>
              <a:buFont typeface="Arial" panose="020B0604020202020204" pitchFamily="34" charset="0"/>
              <a:buChar char="•"/>
            </a:pPr>
            <a:r>
              <a:rPr lang="en-US" dirty="0">
                <a:ln w="0"/>
                <a:solidFill>
                  <a:srgbClr val="7C984A">
                    <a:lumMod val="50000"/>
                  </a:srgbClr>
                </a:solidFill>
                <a:effectLst>
                  <a:outerShdw blurRad="38100" dist="19050" dir="2700000" algn="tl" rotWithShape="0">
                    <a:srgbClr val="193200">
                      <a:alpha val="40000"/>
                    </a:srgbClr>
                  </a:outerShdw>
                </a:effectLst>
                <a:latin typeface="Verdana"/>
              </a:rPr>
              <a:t>Piloting new services (or old services to new users)</a:t>
            </a:r>
            <a:endParaRPr lang="en-US" sz="1800" dirty="0">
              <a:ln w="0"/>
              <a:solidFill>
                <a:srgbClr val="7C984A">
                  <a:lumMod val="50000"/>
                </a:srgbClr>
              </a:solidFill>
              <a:effectLst>
                <a:outerShdw blurRad="38100" dist="19050" dir="2700000" algn="tl" rotWithShape="0">
                  <a:srgbClr val="193200">
                    <a:alpha val="40000"/>
                  </a:srgbClr>
                </a:outerShdw>
              </a:effectLst>
              <a:latin typeface="Verdana"/>
            </a:endParaRPr>
          </a:p>
          <a:p>
            <a:pPr eaLnBrk="1" fontAlgn="auto" hangingPunct="1">
              <a:spcBef>
                <a:spcPts val="0"/>
              </a:spcBef>
              <a:spcAft>
                <a:spcPts val="0"/>
              </a:spcAft>
            </a:pPr>
            <a:endParaRPr lang="en-US" sz="1800" dirty="0">
              <a:solidFill>
                <a:srgbClr val="193200"/>
              </a:solidFill>
              <a:latin typeface="Verdana"/>
            </a:endParaRPr>
          </a:p>
        </p:txBody>
      </p:sp>
    </p:spTree>
    <p:extLst>
      <p:ext uri="{BB962C8B-B14F-4D97-AF65-F5344CB8AC3E}">
        <p14:creationId xmlns:p14="http://schemas.microsoft.com/office/powerpoint/2010/main" val="133568315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362200" y="152400"/>
            <a:ext cx="4038600" cy="762000"/>
          </a:xfrm>
          <a:ln>
            <a:solidFill>
              <a:schemeClr val="tx1"/>
            </a:solidFill>
          </a:ln>
        </p:spPr>
        <p:txBody>
          <a:bodyPr/>
          <a:lstStyle/>
          <a:p>
            <a:r>
              <a:rPr lang="en-US" dirty="0" smtClean="0">
                <a:solidFill>
                  <a:schemeClr val="accent4">
                    <a:lumMod val="50000"/>
                  </a:schemeClr>
                </a:solidFill>
              </a:rPr>
              <a:t>Committee Choice</a:t>
            </a:r>
            <a:endParaRPr lang="en-US" dirty="0">
              <a:solidFill>
                <a:schemeClr val="accent4">
                  <a:lumMod val="50000"/>
                </a:schemeClr>
              </a:solidFill>
            </a:endParaRPr>
          </a:p>
        </p:txBody>
      </p:sp>
      <p:sp>
        <p:nvSpPr>
          <p:cNvPr id="4" name="TextBox 3"/>
          <p:cNvSpPr txBox="1"/>
          <p:nvPr/>
        </p:nvSpPr>
        <p:spPr>
          <a:xfrm>
            <a:off x="457200" y="914400"/>
            <a:ext cx="8458200" cy="830997"/>
          </a:xfrm>
          <a:prstGeom prst="rect">
            <a:avLst/>
          </a:prstGeom>
          <a:noFill/>
        </p:spPr>
        <p:txBody>
          <a:bodyPr wrap="square" rtlCol="0">
            <a:spAutoFit/>
          </a:bodyPr>
          <a:lstStyle/>
          <a:p>
            <a:pPr marL="0" lvl="1" eaLnBrk="1" fontAlgn="auto" hangingPunct="1">
              <a:spcBef>
                <a:spcPts val="0"/>
              </a:spcBef>
              <a:spcAft>
                <a:spcPts val="0"/>
              </a:spcAft>
            </a:pPr>
            <a:r>
              <a:rPr lang="en-US" dirty="0">
                <a:solidFill>
                  <a:srgbClr val="7C984A">
                    <a:lumMod val="50000"/>
                  </a:srgbClr>
                </a:solidFill>
                <a:latin typeface="Verdana"/>
              </a:rPr>
              <a:t>Choose committees of value to you/your library:</a:t>
            </a:r>
            <a:r>
              <a:rPr lang="en-US" sz="3200" dirty="0">
                <a:solidFill>
                  <a:srgbClr val="7C984A">
                    <a:lumMod val="50000"/>
                  </a:srgbClr>
                </a:solidFill>
                <a:latin typeface="Verdana"/>
              </a:rPr>
              <a:t> </a:t>
            </a:r>
          </a:p>
          <a:p>
            <a:pPr eaLnBrk="1" fontAlgn="auto" hangingPunct="1">
              <a:spcBef>
                <a:spcPts val="0"/>
              </a:spcBef>
              <a:spcAft>
                <a:spcPts val="0"/>
              </a:spcAft>
            </a:pPr>
            <a:endParaRPr lang="en-US" sz="1600" dirty="0">
              <a:solidFill>
                <a:srgbClr val="193200"/>
              </a:solidFill>
              <a:latin typeface="Verdana"/>
            </a:endParaRPr>
          </a:p>
        </p:txBody>
      </p:sp>
      <p:sp>
        <p:nvSpPr>
          <p:cNvPr id="5" name="TextBox 4"/>
          <p:cNvSpPr txBox="1"/>
          <p:nvPr/>
        </p:nvSpPr>
        <p:spPr>
          <a:xfrm>
            <a:off x="1524000" y="1600200"/>
            <a:ext cx="6553200" cy="5016758"/>
          </a:xfrm>
          <a:prstGeom prst="rect">
            <a:avLst/>
          </a:prstGeom>
          <a:solidFill>
            <a:schemeClr val="accent4">
              <a:lumMod val="40000"/>
              <a:lumOff val="60000"/>
            </a:schemeClr>
          </a:solidFill>
          <a:ln>
            <a:solidFill>
              <a:schemeClr val="accent1"/>
            </a:solidFill>
          </a:ln>
        </p:spPr>
        <p:txBody>
          <a:bodyPr wrap="square" rtlCol="0">
            <a:spAutoFit/>
          </a:bodyPr>
          <a:lstStyle/>
          <a:p>
            <a:pPr marL="342900" lvl="1" indent="-342900" eaLnBrk="1" fontAlgn="auto" hangingPunct="1">
              <a:spcBef>
                <a:spcPts val="0"/>
              </a:spcBef>
              <a:spcAft>
                <a:spcPts val="0"/>
              </a:spcAft>
            </a:pPr>
            <a:r>
              <a:rPr lang="en-US" sz="2800" dirty="0">
                <a:solidFill>
                  <a:srgbClr val="7C984A">
                    <a:lumMod val="50000"/>
                  </a:srgbClr>
                </a:solidFill>
                <a:latin typeface="Verdana"/>
              </a:rPr>
              <a:t>IT</a:t>
            </a:r>
          </a:p>
          <a:p>
            <a:pPr marL="342900" lvl="1" indent="-342900" eaLnBrk="1" fontAlgn="auto" hangingPunct="1">
              <a:spcBef>
                <a:spcPts val="0"/>
              </a:spcBef>
              <a:spcAft>
                <a:spcPts val="0"/>
              </a:spcAft>
            </a:pPr>
            <a:r>
              <a:rPr lang="en-US" sz="2800" dirty="0">
                <a:solidFill>
                  <a:srgbClr val="7C984A">
                    <a:lumMod val="50000"/>
                  </a:srgbClr>
                </a:solidFill>
                <a:latin typeface="Verdana"/>
              </a:rPr>
              <a:t>Research </a:t>
            </a:r>
          </a:p>
          <a:p>
            <a:pPr marL="342900" lvl="1" indent="-342900" eaLnBrk="1" fontAlgn="auto" hangingPunct="1">
              <a:spcBef>
                <a:spcPts val="0"/>
              </a:spcBef>
              <a:spcAft>
                <a:spcPts val="0"/>
              </a:spcAft>
            </a:pPr>
            <a:r>
              <a:rPr lang="en-US" sz="2800" dirty="0">
                <a:solidFill>
                  <a:srgbClr val="7C984A">
                    <a:lumMod val="50000"/>
                  </a:srgbClr>
                </a:solidFill>
                <a:latin typeface="Verdana"/>
              </a:rPr>
              <a:t>Grants</a:t>
            </a:r>
          </a:p>
          <a:p>
            <a:pPr marL="342900" lvl="1" indent="-342900" eaLnBrk="1" fontAlgn="auto" hangingPunct="1">
              <a:spcBef>
                <a:spcPts val="0"/>
              </a:spcBef>
              <a:spcAft>
                <a:spcPts val="0"/>
              </a:spcAft>
            </a:pPr>
            <a:r>
              <a:rPr lang="en-US" sz="2800" dirty="0">
                <a:solidFill>
                  <a:srgbClr val="7C984A">
                    <a:lumMod val="50000"/>
                  </a:srgbClr>
                </a:solidFill>
                <a:latin typeface="Verdana"/>
              </a:rPr>
              <a:t>Copyright</a:t>
            </a:r>
          </a:p>
          <a:p>
            <a:pPr marL="342900" lvl="1" indent="-342900" eaLnBrk="1" fontAlgn="auto" hangingPunct="1">
              <a:spcBef>
                <a:spcPts val="0"/>
              </a:spcBef>
              <a:spcAft>
                <a:spcPts val="0"/>
              </a:spcAft>
            </a:pPr>
            <a:r>
              <a:rPr lang="en-US" sz="2800" dirty="0">
                <a:solidFill>
                  <a:srgbClr val="7C984A">
                    <a:lumMod val="50000"/>
                  </a:srgbClr>
                </a:solidFill>
                <a:latin typeface="Verdana"/>
              </a:rPr>
              <a:t>Scholarly Communication</a:t>
            </a:r>
          </a:p>
          <a:p>
            <a:pPr marL="342900" lvl="1" indent="-342900" eaLnBrk="1" fontAlgn="auto" hangingPunct="1">
              <a:spcBef>
                <a:spcPts val="0"/>
              </a:spcBef>
              <a:spcAft>
                <a:spcPts val="0"/>
              </a:spcAft>
            </a:pPr>
            <a:r>
              <a:rPr lang="en-US" sz="2800" dirty="0">
                <a:solidFill>
                  <a:srgbClr val="7C984A">
                    <a:lumMod val="50000"/>
                  </a:srgbClr>
                </a:solidFill>
                <a:latin typeface="Verdana"/>
              </a:rPr>
              <a:t>Curriculum/Teaching Enhancement</a:t>
            </a:r>
          </a:p>
          <a:p>
            <a:pPr marL="342900" lvl="1" indent="-342900" eaLnBrk="1" fontAlgn="auto" hangingPunct="1">
              <a:spcBef>
                <a:spcPts val="0"/>
              </a:spcBef>
              <a:spcAft>
                <a:spcPts val="0"/>
              </a:spcAft>
            </a:pPr>
            <a:r>
              <a:rPr lang="en-US" sz="2800" dirty="0">
                <a:solidFill>
                  <a:srgbClr val="7C984A">
                    <a:lumMod val="50000"/>
                  </a:srgbClr>
                </a:solidFill>
                <a:latin typeface="Verdana"/>
              </a:rPr>
              <a:t>Special student groups</a:t>
            </a:r>
          </a:p>
          <a:p>
            <a:pPr marL="742950" lvl="2" indent="-342900" eaLnBrk="1" fontAlgn="auto" hangingPunct="1">
              <a:spcBef>
                <a:spcPts val="0"/>
              </a:spcBef>
              <a:spcAft>
                <a:spcPts val="0"/>
              </a:spcAft>
            </a:pPr>
            <a:r>
              <a:rPr lang="en-US" sz="2600" dirty="0">
                <a:solidFill>
                  <a:srgbClr val="7C984A">
                    <a:lumMod val="50000"/>
                  </a:srgbClr>
                </a:solidFill>
                <a:latin typeface="Verdana"/>
              </a:rPr>
              <a:t>“Disabled”</a:t>
            </a:r>
          </a:p>
          <a:p>
            <a:pPr marL="742950" lvl="2" indent="-342900" eaLnBrk="1" fontAlgn="auto" hangingPunct="1">
              <a:spcBef>
                <a:spcPts val="0"/>
              </a:spcBef>
              <a:spcAft>
                <a:spcPts val="0"/>
              </a:spcAft>
            </a:pPr>
            <a:r>
              <a:rPr lang="en-US" sz="2600" dirty="0">
                <a:solidFill>
                  <a:srgbClr val="7C984A">
                    <a:lumMod val="50000"/>
                  </a:srgbClr>
                </a:solidFill>
                <a:latin typeface="Verdana"/>
              </a:rPr>
              <a:t>International</a:t>
            </a:r>
          </a:p>
          <a:p>
            <a:pPr marL="742950" lvl="2" indent="-342900" eaLnBrk="1" fontAlgn="auto" hangingPunct="1">
              <a:spcBef>
                <a:spcPts val="0"/>
              </a:spcBef>
              <a:spcAft>
                <a:spcPts val="0"/>
              </a:spcAft>
            </a:pPr>
            <a:r>
              <a:rPr lang="en-US" sz="2600" dirty="0">
                <a:solidFill>
                  <a:srgbClr val="7C984A">
                    <a:lumMod val="50000"/>
                  </a:srgbClr>
                </a:solidFill>
                <a:latin typeface="Verdana"/>
              </a:rPr>
              <a:t>Clinical</a:t>
            </a:r>
          </a:p>
          <a:p>
            <a:pPr marL="342900" lvl="1" indent="-342900" eaLnBrk="1" fontAlgn="auto" hangingPunct="1">
              <a:spcBef>
                <a:spcPts val="0"/>
              </a:spcBef>
              <a:spcAft>
                <a:spcPts val="0"/>
              </a:spcAft>
            </a:pPr>
            <a:r>
              <a:rPr lang="en-US" sz="2800" dirty="0">
                <a:solidFill>
                  <a:srgbClr val="7C984A">
                    <a:lumMod val="50000"/>
                  </a:srgbClr>
                </a:solidFill>
                <a:latin typeface="Verdana"/>
              </a:rPr>
              <a:t>Tenure &amp; Promotion</a:t>
            </a:r>
          </a:p>
          <a:p>
            <a:pPr eaLnBrk="1" fontAlgn="auto" hangingPunct="1">
              <a:spcBef>
                <a:spcPts val="0"/>
              </a:spcBef>
              <a:spcAft>
                <a:spcPts val="0"/>
              </a:spcAft>
            </a:pPr>
            <a:endParaRPr lang="en-US" sz="1800" dirty="0">
              <a:solidFill>
                <a:srgbClr val="193200"/>
              </a:solidFill>
              <a:latin typeface="Verdana"/>
            </a:endParaRPr>
          </a:p>
        </p:txBody>
      </p:sp>
    </p:spTree>
    <p:extLst>
      <p:ext uri="{BB962C8B-B14F-4D97-AF65-F5344CB8AC3E}">
        <p14:creationId xmlns:p14="http://schemas.microsoft.com/office/powerpoint/2010/main" val="39950285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08751"/>
            <a:ext cx="7543800" cy="849297"/>
          </a:xfrm>
        </p:spPr>
        <p:txBody>
          <a:bodyPr>
            <a:normAutofit/>
          </a:bodyPr>
          <a:lstStyle/>
          <a:p>
            <a:r>
              <a:rPr lang="en-US" sz="3600" dirty="0" smtClean="0">
                <a:solidFill>
                  <a:schemeClr val="accent4">
                    <a:lumMod val="50000"/>
                  </a:schemeClr>
                </a:solidFill>
              </a:rPr>
              <a:t>Active Participation</a:t>
            </a:r>
            <a:endParaRPr lang="en-US" sz="3600" dirty="0">
              <a:solidFill>
                <a:schemeClr val="accent4">
                  <a:lumMod val="50000"/>
                </a:schemeClr>
              </a:solidFill>
            </a:endParaRPr>
          </a:p>
        </p:txBody>
      </p:sp>
      <p:pic>
        <p:nvPicPr>
          <p:cNvPr id="3074" name="Picture 2" descr="C:\Users\nancys\AppData\Local\Microsoft\Windows\Temporary Internet Files\Content.IE5\J6KJN6MN\MC900056934[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05481" y="1981200"/>
            <a:ext cx="1820570" cy="1272845"/>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C:\Users\nancys\AppData\Local\Microsoft\Windows\Temporary Internet Files\Content.IE5\CLPHF834\MC900297565[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05000" y="5268980"/>
            <a:ext cx="2362200" cy="1512762"/>
          </a:xfrm>
          <a:prstGeom prst="rect">
            <a:avLst/>
          </a:prstGeom>
          <a:noFill/>
          <a:extLst>
            <a:ext uri="{909E8E84-426E-40DD-AFC4-6F175D3DCCD1}">
              <a14:hiddenFill xmlns:a14="http://schemas.microsoft.com/office/drawing/2010/main">
                <a:solidFill>
                  <a:srgbClr val="FFFFFF"/>
                </a:solidFill>
              </a14:hiddenFill>
            </a:ext>
          </a:extLst>
        </p:spPr>
      </p:pic>
      <p:sp>
        <p:nvSpPr>
          <p:cNvPr id="16" name="&quot;No&quot; Symbol 15"/>
          <p:cNvSpPr/>
          <p:nvPr/>
        </p:nvSpPr>
        <p:spPr>
          <a:xfrm>
            <a:off x="4725166" y="1659389"/>
            <a:ext cx="1981200" cy="1916466"/>
          </a:xfrm>
          <a:prstGeom prst="noSmoking">
            <a:avLst>
              <a:gd name="adj" fmla="val 6929"/>
            </a:avLst>
          </a:prstGeom>
          <a:solidFill>
            <a:srgbClr val="82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eaLnBrk="1" fontAlgn="auto" hangingPunct="1">
              <a:spcBef>
                <a:spcPts val="0"/>
              </a:spcBef>
              <a:spcAft>
                <a:spcPts val="0"/>
              </a:spcAft>
            </a:pPr>
            <a:endParaRPr lang="en-US" sz="1800">
              <a:solidFill>
                <a:srgbClr val="193200"/>
              </a:solidFill>
            </a:endParaRPr>
          </a:p>
        </p:txBody>
      </p:sp>
      <p:sp>
        <p:nvSpPr>
          <p:cNvPr id="6" name="TextBox 5"/>
          <p:cNvSpPr txBox="1"/>
          <p:nvPr/>
        </p:nvSpPr>
        <p:spPr>
          <a:xfrm>
            <a:off x="1295400" y="1066800"/>
            <a:ext cx="6629400" cy="4093428"/>
          </a:xfrm>
          <a:prstGeom prst="rect">
            <a:avLst/>
          </a:prstGeom>
          <a:noFill/>
        </p:spPr>
        <p:txBody>
          <a:bodyPr wrap="square" rtlCol="0">
            <a:spAutoFit/>
          </a:bodyPr>
          <a:lstStyle/>
          <a:p>
            <a:pPr eaLnBrk="1" fontAlgn="auto" hangingPunct="1">
              <a:spcBef>
                <a:spcPts val="0"/>
              </a:spcBef>
              <a:spcAft>
                <a:spcPts val="0"/>
              </a:spcAft>
            </a:pPr>
            <a:r>
              <a:rPr lang="en-US" sz="2800" dirty="0">
                <a:solidFill>
                  <a:srgbClr val="7C984A">
                    <a:lumMod val="50000"/>
                  </a:srgbClr>
                </a:solidFill>
                <a:latin typeface="Verdana"/>
              </a:rPr>
              <a:t>Naming a committee you sat on no longer suffices.</a:t>
            </a:r>
          </a:p>
          <a:p>
            <a:pPr eaLnBrk="1" fontAlgn="auto" hangingPunct="1">
              <a:spcBef>
                <a:spcPts val="0"/>
              </a:spcBef>
              <a:spcAft>
                <a:spcPts val="0"/>
              </a:spcAft>
            </a:pPr>
            <a:endParaRPr lang="en-US" dirty="0">
              <a:solidFill>
                <a:srgbClr val="336600">
                  <a:lumMod val="75000"/>
                </a:srgbClr>
              </a:solidFill>
              <a:latin typeface="Verdana"/>
            </a:endParaRPr>
          </a:p>
          <a:p>
            <a:pPr eaLnBrk="1" fontAlgn="auto" hangingPunct="1">
              <a:spcBef>
                <a:spcPts val="0"/>
              </a:spcBef>
              <a:spcAft>
                <a:spcPts val="0"/>
              </a:spcAft>
            </a:pPr>
            <a:endParaRPr lang="en-US" dirty="0">
              <a:solidFill>
                <a:srgbClr val="336600">
                  <a:lumMod val="75000"/>
                </a:srgbClr>
              </a:solidFill>
              <a:latin typeface="Verdana"/>
            </a:endParaRPr>
          </a:p>
          <a:p>
            <a:pPr eaLnBrk="1" fontAlgn="auto" hangingPunct="1">
              <a:spcBef>
                <a:spcPts val="0"/>
              </a:spcBef>
              <a:spcAft>
                <a:spcPts val="0"/>
              </a:spcAft>
            </a:pPr>
            <a:endParaRPr lang="en-US" dirty="0">
              <a:solidFill>
                <a:srgbClr val="336600">
                  <a:lumMod val="75000"/>
                </a:srgbClr>
              </a:solidFill>
              <a:latin typeface="Verdana"/>
            </a:endParaRPr>
          </a:p>
          <a:p>
            <a:pPr eaLnBrk="1" fontAlgn="auto" hangingPunct="1">
              <a:spcBef>
                <a:spcPts val="0"/>
              </a:spcBef>
              <a:spcAft>
                <a:spcPts val="0"/>
              </a:spcAft>
            </a:pPr>
            <a:endParaRPr lang="en-US" dirty="0">
              <a:solidFill>
                <a:srgbClr val="336600">
                  <a:lumMod val="75000"/>
                </a:srgbClr>
              </a:solidFill>
              <a:latin typeface="Verdana"/>
            </a:endParaRPr>
          </a:p>
          <a:p>
            <a:pPr eaLnBrk="1" fontAlgn="auto" hangingPunct="1">
              <a:spcBef>
                <a:spcPts val="0"/>
              </a:spcBef>
              <a:spcAft>
                <a:spcPts val="0"/>
              </a:spcAft>
            </a:pPr>
            <a:endParaRPr lang="en-US" dirty="0">
              <a:solidFill>
                <a:srgbClr val="336600">
                  <a:lumMod val="75000"/>
                </a:srgbClr>
              </a:solidFill>
              <a:latin typeface="Verdana"/>
            </a:endParaRPr>
          </a:p>
          <a:p>
            <a:pPr eaLnBrk="1" fontAlgn="auto" hangingPunct="1">
              <a:spcBef>
                <a:spcPts val="0"/>
              </a:spcBef>
              <a:spcAft>
                <a:spcPts val="0"/>
              </a:spcAft>
            </a:pPr>
            <a:r>
              <a:rPr lang="en-US" sz="2800" dirty="0">
                <a:solidFill>
                  <a:srgbClr val="7C984A">
                    <a:lumMod val="50000"/>
                  </a:srgbClr>
                </a:solidFill>
                <a:latin typeface="Verdana"/>
              </a:rPr>
              <a:t>Tenure and promotion committees seek evidence of </a:t>
            </a:r>
            <a:r>
              <a:rPr lang="en-US" sz="2800" b="1" dirty="0">
                <a:solidFill>
                  <a:srgbClr val="7C984A">
                    <a:lumMod val="50000"/>
                  </a:srgbClr>
                </a:solidFill>
                <a:latin typeface="Verdana"/>
              </a:rPr>
              <a:t>active</a:t>
            </a:r>
            <a:r>
              <a:rPr lang="en-US" sz="2800" dirty="0">
                <a:solidFill>
                  <a:srgbClr val="7C984A">
                    <a:lumMod val="50000"/>
                  </a:srgbClr>
                </a:solidFill>
                <a:latin typeface="Verdana"/>
              </a:rPr>
              <a:t> participation. </a:t>
            </a:r>
          </a:p>
        </p:txBody>
      </p:sp>
    </p:spTree>
    <p:extLst>
      <p:ext uri="{BB962C8B-B14F-4D97-AF65-F5344CB8AC3E}">
        <p14:creationId xmlns:p14="http://schemas.microsoft.com/office/powerpoint/2010/main" val="3714062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020146" y="7536"/>
            <a:ext cx="6980854" cy="924475"/>
          </a:xfrm>
        </p:spPr>
        <p:txBody>
          <a:bodyPr/>
          <a:lstStyle/>
          <a:p>
            <a:r>
              <a:rPr lang="en-US" dirty="0" smtClean="0">
                <a:solidFill>
                  <a:schemeClr val="accent4">
                    <a:lumMod val="50000"/>
                  </a:schemeClr>
                </a:solidFill>
              </a:rPr>
              <a:t>More on Active Participation</a:t>
            </a:r>
            <a:endParaRPr lang="en-US" dirty="0">
              <a:solidFill>
                <a:schemeClr val="accent4">
                  <a:lumMod val="50000"/>
                </a:schemeClr>
              </a:solidFill>
            </a:endParaRPr>
          </a:p>
        </p:txBody>
      </p:sp>
      <p:sp>
        <p:nvSpPr>
          <p:cNvPr id="3" name="Content Placeholder 2"/>
          <p:cNvSpPr>
            <a:spLocks noGrp="1"/>
          </p:cNvSpPr>
          <p:nvPr>
            <p:ph idx="1"/>
          </p:nvPr>
        </p:nvSpPr>
        <p:spPr>
          <a:xfrm>
            <a:off x="162808" y="1457973"/>
            <a:ext cx="7152392" cy="4508638"/>
          </a:xfrm>
        </p:spPr>
        <p:txBody>
          <a:bodyPr>
            <a:noAutofit/>
          </a:bodyPr>
          <a:lstStyle/>
          <a:p>
            <a:pPr marL="342900" lvl="1" indent="-342900"/>
            <a:r>
              <a:rPr lang="en-US" sz="2800" dirty="0">
                <a:solidFill>
                  <a:schemeClr val="accent4">
                    <a:lumMod val="50000"/>
                  </a:schemeClr>
                </a:solidFill>
              </a:rPr>
              <a:t>Volunteer for </a:t>
            </a:r>
            <a:r>
              <a:rPr lang="en-US" sz="2800" dirty="0" smtClean="0">
                <a:solidFill>
                  <a:schemeClr val="accent4">
                    <a:lumMod val="50000"/>
                  </a:schemeClr>
                </a:solidFill>
              </a:rPr>
              <a:t>assignments,</a:t>
            </a:r>
            <a:r>
              <a:rPr lang="en-US" sz="2800" dirty="0">
                <a:solidFill>
                  <a:schemeClr val="accent4">
                    <a:lumMod val="50000"/>
                  </a:schemeClr>
                </a:solidFill>
              </a:rPr>
              <a:t> task forces,</a:t>
            </a:r>
            <a:r>
              <a:rPr lang="en-US" sz="2800" dirty="0" smtClean="0">
                <a:solidFill>
                  <a:schemeClr val="accent4">
                    <a:lumMod val="50000"/>
                  </a:schemeClr>
                </a:solidFill>
              </a:rPr>
              <a:t> </a:t>
            </a:r>
            <a:r>
              <a:rPr lang="en-US" sz="2800" dirty="0">
                <a:solidFill>
                  <a:schemeClr val="accent4">
                    <a:lumMod val="50000"/>
                  </a:schemeClr>
                </a:solidFill>
              </a:rPr>
              <a:t>subcommittees, </a:t>
            </a:r>
            <a:r>
              <a:rPr lang="en-US" sz="2800" dirty="0" smtClean="0">
                <a:solidFill>
                  <a:schemeClr val="accent4">
                    <a:lumMod val="50000"/>
                  </a:schemeClr>
                </a:solidFill>
              </a:rPr>
              <a:t>projects.</a:t>
            </a:r>
          </a:p>
          <a:p>
            <a:pPr marL="342900" lvl="1" indent="-342900"/>
            <a:endParaRPr lang="en-US" sz="2800" dirty="0" smtClean="0">
              <a:solidFill>
                <a:schemeClr val="accent4">
                  <a:lumMod val="50000"/>
                </a:schemeClr>
              </a:solidFill>
            </a:endParaRPr>
          </a:p>
          <a:p>
            <a:pPr marL="342900" lvl="1" indent="-342900"/>
            <a:r>
              <a:rPr lang="en-US" sz="2800" dirty="0" smtClean="0">
                <a:solidFill>
                  <a:schemeClr val="accent4">
                    <a:lumMod val="50000"/>
                  </a:schemeClr>
                </a:solidFill>
              </a:rPr>
              <a:t>List these and any specific official role you had on them on your CV.</a:t>
            </a:r>
          </a:p>
          <a:p>
            <a:pPr marL="0" lvl="1" indent="0">
              <a:buNone/>
            </a:pPr>
            <a:r>
              <a:rPr lang="en-US" sz="2800" dirty="0" smtClean="0">
                <a:solidFill>
                  <a:schemeClr val="accent4">
                    <a:lumMod val="50000"/>
                  </a:schemeClr>
                </a:solidFill>
              </a:rPr>
              <a:t> </a:t>
            </a:r>
          </a:p>
          <a:p>
            <a:pPr marL="342900" lvl="1" indent="-342900"/>
            <a:r>
              <a:rPr lang="en-US" sz="2800" dirty="0" smtClean="0">
                <a:solidFill>
                  <a:schemeClr val="accent4">
                    <a:lumMod val="50000"/>
                  </a:schemeClr>
                </a:solidFill>
              </a:rPr>
              <a:t>Your hard work and innovative ideas or realistic problem-solving will facilitate fellow </a:t>
            </a:r>
            <a:r>
              <a:rPr lang="en-US" sz="2800" dirty="0">
                <a:solidFill>
                  <a:schemeClr val="accent4">
                    <a:lumMod val="50000"/>
                  </a:schemeClr>
                </a:solidFill>
              </a:rPr>
              <a:t>committee </a:t>
            </a:r>
            <a:r>
              <a:rPr lang="en-US" sz="2800" dirty="0" smtClean="0">
                <a:solidFill>
                  <a:schemeClr val="accent4">
                    <a:lumMod val="50000"/>
                  </a:schemeClr>
                </a:solidFill>
              </a:rPr>
              <a:t>members’ positive recommendations.</a:t>
            </a:r>
            <a:endParaRPr lang="en-US" dirty="0">
              <a:solidFill>
                <a:schemeClr val="accent4">
                  <a:lumMod val="50000"/>
                </a:schemeClr>
              </a:solidFill>
            </a:endParaRPr>
          </a:p>
        </p:txBody>
      </p:sp>
      <p:pic>
        <p:nvPicPr>
          <p:cNvPr id="4" name="Picture 8" descr="C:\Users\nancys\AppData\Local\Microsoft\Windows\Temporary Internet Files\Content.IE5\J6KJN6MN\MC90033812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6502" y="1066800"/>
            <a:ext cx="1391946" cy="1579323"/>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descr="C:\Users\nancys\AppData\Local\Microsoft\Windows\Temporary Internet Files\Content.IE5\N458QUDP\MC90028336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28396" y="5160879"/>
            <a:ext cx="1599365" cy="1611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416010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8575" y="0"/>
            <a:ext cx="7125113" cy="924475"/>
          </a:xfrm>
        </p:spPr>
        <p:txBody>
          <a:bodyPr/>
          <a:lstStyle/>
          <a:p>
            <a:r>
              <a:rPr lang="en-US" sz="2800" b="1" dirty="0" smtClean="0">
                <a:solidFill>
                  <a:schemeClr val="tx2">
                    <a:lumMod val="75000"/>
                  </a:schemeClr>
                </a:solidFill>
              </a:rPr>
              <a:t>Offices</a:t>
            </a:r>
            <a:endParaRPr lang="en-US" sz="2800" b="1" dirty="0">
              <a:solidFill>
                <a:schemeClr val="tx2">
                  <a:lumMod val="75000"/>
                </a:schemeClr>
              </a:solidFill>
            </a:endParaRPr>
          </a:p>
        </p:txBody>
      </p:sp>
      <p:pic>
        <p:nvPicPr>
          <p:cNvPr id="9222" name="Picture 6" descr="C:\Users\nancys\AppData\Local\Microsoft\Windows\Temporary Internet Files\Content.IE5\CLPHF834\MC900090344[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88308" y="270601"/>
            <a:ext cx="2547079" cy="1903951"/>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07948" y="924475"/>
            <a:ext cx="6264121" cy="1384995"/>
          </a:xfrm>
          <a:prstGeom prst="rect">
            <a:avLst/>
          </a:prstGeom>
          <a:noFill/>
        </p:spPr>
        <p:txBody>
          <a:bodyPr wrap="square" rtlCol="0">
            <a:spAutoFit/>
          </a:bodyPr>
          <a:lstStyle/>
          <a:p>
            <a:pPr eaLnBrk="1" fontAlgn="auto" hangingPunct="1">
              <a:spcBef>
                <a:spcPts val="0"/>
              </a:spcBef>
              <a:spcAft>
                <a:spcPts val="0"/>
              </a:spcAft>
            </a:pPr>
            <a:r>
              <a:rPr lang="en-US" sz="2800" dirty="0">
                <a:solidFill>
                  <a:srgbClr val="7C984A">
                    <a:lumMod val="50000"/>
                  </a:srgbClr>
                </a:solidFill>
                <a:latin typeface="Verdana"/>
              </a:rPr>
              <a:t>Volunteer for office in on-campus groups and professional associations.</a:t>
            </a:r>
            <a:endParaRPr lang="en-US" sz="1800" dirty="0">
              <a:solidFill>
                <a:srgbClr val="7C984A">
                  <a:lumMod val="50000"/>
                </a:srgbClr>
              </a:solidFill>
              <a:latin typeface="Verdana"/>
            </a:endParaRPr>
          </a:p>
        </p:txBody>
      </p:sp>
      <p:sp>
        <p:nvSpPr>
          <p:cNvPr id="6" name="TextBox 5"/>
          <p:cNvSpPr txBox="1"/>
          <p:nvPr/>
        </p:nvSpPr>
        <p:spPr>
          <a:xfrm>
            <a:off x="193018" y="5337949"/>
            <a:ext cx="8701537" cy="1292662"/>
          </a:xfrm>
          <a:prstGeom prst="rect">
            <a:avLst/>
          </a:prstGeom>
          <a:noFill/>
          <a:ln>
            <a:solidFill>
              <a:schemeClr val="tx2">
                <a:lumMod val="75000"/>
              </a:schemeClr>
            </a:solidFill>
          </a:ln>
        </p:spPr>
        <p:txBody>
          <a:bodyPr wrap="square" rtlCol="0">
            <a:spAutoFit/>
          </a:bodyPr>
          <a:lstStyle/>
          <a:p>
            <a:pPr eaLnBrk="1" fontAlgn="auto" hangingPunct="1">
              <a:spcBef>
                <a:spcPts val="0"/>
              </a:spcBef>
              <a:spcAft>
                <a:spcPts val="0"/>
              </a:spcAft>
            </a:pPr>
            <a:r>
              <a:rPr lang="en-US" sz="2600" dirty="0">
                <a:solidFill>
                  <a:srgbClr val="7C984A">
                    <a:lumMod val="50000"/>
                  </a:srgbClr>
                </a:solidFill>
                <a:latin typeface="Verdana"/>
              </a:rPr>
              <a:t>Promotion committee members usually have officer experience so appreciate the time and effort involved.</a:t>
            </a:r>
          </a:p>
        </p:txBody>
      </p:sp>
      <p:sp>
        <p:nvSpPr>
          <p:cNvPr id="3" name="TextBox 2"/>
          <p:cNvSpPr txBox="1"/>
          <p:nvPr/>
        </p:nvSpPr>
        <p:spPr>
          <a:xfrm>
            <a:off x="226355" y="2607572"/>
            <a:ext cx="8287586" cy="2523768"/>
          </a:xfrm>
          <a:prstGeom prst="rect">
            <a:avLst/>
          </a:prstGeom>
          <a:noFill/>
        </p:spPr>
        <p:txBody>
          <a:bodyPr wrap="square" rtlCol="0">
            <a:spAutoFit/>
          </a:bodyPr>
          <a:lstStyle/>
          <a:p>
            <a:pPr eaLnBrk="1" fontAlgn="auto" hangingPunct="1">
              <a:spcBef>
                <a:spcPts val="0"/>
              </a:spcBef>
              <a:spcAft>
                <a:spcPts val="0"/>
              </a:spcAft>
            </a:pPr>
            <a:r>
              <a:rPr lang="en-US" sz="2800" dirty="0">
                <a:solidFill>
                  <a:srgbClr val="7C984A">
                    <a:lumMod val="50000"/>
                  </a:srgbClr>
                </a:solidFill>
                <a:latin typeface="Verdana"/>
              </a:rPr>
              <a:t>MAKE the time to do the work required. It’ll help you get considered for future opportunities. </a:t>
            </a:r>
          </a:p>
          <a:p>
            <a:pPr eaLnBrk="1" fontAlgn="auto" hangingPunct="1">
              <a:spcBef>
                <a:spcPts val="0"/>
              </a:spcBef>
              <a:spcAft>
                <a:spcPts val="0"/>
              </a:spcAft>
            </a:pPr>
            <a:r>
              <a:rPr lang="en-US" sz="2800" dirty="0">
                <a:solidFill>
                  <a:srgbClr val="7C984A">
                    <a:lumMod val="50000"/>
                  </a:srgbClr>
                </a:solidFill>
                <a:latin typeface="Verdana"/>
              </a:rPr>
              <a:t>	Don’t earn a reputation as one who “over-promises and under-delivers.” </a:t>
            </a:r>
          </a:p>
          <a:p>
            <a:pPr eaLnBrk="1" fontAlgn="auto" hangingPunct="1">
              <a:spcBef>
                <a:spcPts val="0"/>
              </a:spcBef>
              <a:spcAft>
                <a:spcPts val="0"/>
              </a:spcAft>
            </a:pPr>
            <a:endParaRPr lang="en-US" sz="1800" dirty="0">
              <a:solidFill>
                <a:srgbClr val="193200"/>
              </a:solidFill>
              <a:latin typeface="Verdana"/>
            </a:endParaRPr>
          </a:p>
        </p:txBody>
      </p:sp>
    </p:spTree>
    <p:extLst>
      <p:ext uri="{BB962C8B-B14F-4D97-AF65-F5344CB8AC3E}">
        <p14:creationId xmlns:p14="http://schemas.microsoft.com/office/powerpoint/2010/main" val="38242289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3"/>
          <p:cNvSpPr>
            <a:spLocks noGrp="1" noChangeArrowheads="1"/>
          </p:cNvSpPr>
          <p:nvPr>
            <p:ph type="title"/>
          </p:nvPr>
        </p:nvSpPr>
        <p:spPr>
          <a:xfrm>
            <a:off x="685800" y="304800"/>
            <a:ext cx="7772400" cy="762000"/>
          </a:xfrm>
        </p:spPr>
        <p:txBody>
          <a:bodyPr/>
          <a:lstStyle/>
          <a:p>
            <a:r>
              <a:rPr lang="en-US" altLang="en-US" sz="3600" b="1" smtClean="0">
                <a:solidFill>
                  <a:srgbClr val="CCB400"/>
                </a:solidFill>
              </a:rPr>
              <a:t>Comparison of AHIP Levels</a:t>
            </a:r>
            <a:endParaRPr lang="en-US" altLang="en-US" sz="3600" smtClean="0">
              <a:solidFill>
                <a:srgbClr val="CCB400"/>
              </a:solidFill>
            </a:endParaRPr>
          </a:p>
        </p:txBody>
      </p:sp>
      <p:graphicFrame>
        <p:nvGraphicFramePr>
          <p:cNvPr id="8195" name="Object 0"/>
          <p:cNvGraphicFramePr>
            <a:graphicFrameLocks noGrp="1" noChangeAspect="1"/>
          </p:cNvGraphicFramePr>
          <p:nvPr>
            <p:ph type="tbl" idx="1"/>
          </p:nvPr>
        </p:nvGraphicFramePr>
        <p:xfrm>
          <a:off x="1092200" y="2425700"/>
          <a:ext cx="6959600" cy="3225800"/>
        </p:xfrm>
        <a:graphic>
          <a:graphicData uri="http://schemas.openxmlformats.org/presentationml/2006/ole">
            <mc:AlternateContent xmlns:mc="http://schemas.openxmlformats.org/markup-compatibility/2006">
              <mc:Choice xmlns:v="urn:schemas-microsoft-com:vml" Requires="v">
                <p:oleObj spid="_x0000_s8201" name="Worksheet" r:id="rId4" imgW="6959600" imgH="3225800" progId="Excel.Sheet.8">
                  <p:embed/>
                </p:oleObj>
              </mc:Choice>
              <mc:Fallback>
                <p:oleObj name="Worksheet" r:id="rId4" imgW="6959600" imgH="3225800" progId="Excel.Sheet.8">
                  <p:embed/>
                  <p:pic>
                    <p:nvPicPr>
                      <p:cNvPr id="0" name="Object 0"/>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92200" y="2425700"/>
                        <a:ext cx="6959600" cy="322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219200"/>
            <a:ext cx="6695607" cy="1468800"/>
          </a:xfrm>
        </p:spPr>
        <p:txBody>
          <a:bodyPr/>
          <a:lstStyle/>
          <a:p>
            <a:r>
              <a:rPr lang="en-US" b="1" dirty="0" smtClean="0">
                <a:solidFill>
                  <a:schemeClr val="tx1">
                    <a:lumMod val="90000"/>
                    <a:lumOff val="10000"/>
                  </a:schemeClr>
                </a:solidFill>
              </a:rPr>
              <a:t>YOU</a:t>
            </a:r>
            <a:r>
              <a:rPr lang="en-US" dirty="0" smtClean="0">
                <a:solidFill>
                  <a:schemeClr val="tx1">
                    <a:lumMod val="90000"/>
                    <a:lumOff val="10000"/>
                  </a:schemeClr>
                </a:solidFill>
              </a:rPr>
              <a:t/>
            </a:r>
            <a:br>
              <a:rPr lang="en-US" dirty="0" smtClean="0">
                <a:solidFill>
                  <a:schemeClr val="tx1">
                    <a:lumMod val="90000"/>
                    <a:lumOff val="10000"/>
                  </a:schemeClr>
                </a:solidFill>
              </a:rPr>
            </a:br>
            <a:r>
              <a:rPr lang="en-US" b="1" dirty="0" smtClean="0">
                <a:solidFill>
                  <a:schemeClr val="tx1">
                    <a:lumMod val="90000"/>
                    <a:lumOff val="10000"/>
                  </a:schemeClr>
                </a:solidFill>
              </a:rPr>
              <a:t> CAN</a:t>
            </a:r>
            <a:r>
              <a:rPr lang="en-US" dirty="0" smtClean="0">
                <a:solidFill>
                  <a:schemeClr val="tx1">
                    <a:lumMod val="90000"/>
                    <a:lumOff val="10000"/>
                  </a:schemeClr>
                </a:solidFill>
              </a:rPr>
              <a:t/>
            </a:r>
            <a:br>
              <a:rPr lang="en-US" dirty="0" smtClean="0">
                <a:solidFill>
                  <a:schemeClr val="tx1">
                    <a:lumMod val="90000"/>
                    <a:lumOff val="10000"/>
                  </a:schemeClr>
                </a:solidFill>
              </a:rPr>
            </a:br>
            <a:r>
              <a:rPr lang="en-US" dirty="0" smtClean="0">
                <a:solidFill>
                  <a:schemeClr val="tx1">
                    <a:lumMod val="90000"/>
                    <a:lumOff val="10000"/>
                  </a:schemeClr>
                </a:solidFill>
              </a:rPr>
              <a:t>Actively Direct </a:t>
            </a:r>
            <a:r>
              <a:rPr lang="en-US" dirty="0">
                <a:solidFill>
                  <a:schemeClr val="tx1">
                    <a:lumMod val="90000"/>
                    <a:lumOff val="10000"/>
                  </a:schemeClr>
                </a:solidFill>
              </a:rPr>
              <a:t>Y</a:t>
            </a:r>
            <a:r>
              <a:rPr lang="en-US" dirty="0" smtClean="0">
                <a:solidFill>
                  <a:schemeClr val="tx1">
                    <a:lumMod val="90000"/>
                    <a:lumOff val="10000"/>
                  </a:schemeClr>
                </a:solidFill>
              </a:rPr>
              <a:t>our Career</a:t>
            </a:r>
            <a:endParaRPr lang="en-US" dirty="0">
              <a:solidFill>
                <a:schemeClr val="tx1">
                  <a:lumMod val="90000"/>
                  <a:lumOff val="10000"/>
                </a:schemeClr>
              </a:solidFill>
            </a:endParaRPr>
          </a:p>
        </p:txBody>
      </p:sp>
      <p:sp>
        <p:nvSpPr>
          <p:cNvPr id="4" name="Text Placeholder 3"/>
          <p:cNvSpPr>
            <a:spLocks noGrp="1"/>
          </p:cNvSpPr>
          <p:nvPr>
            <p:ph type="body" idx="1"/>
          </p:nvPr>
        </p:nvSpPr>
        <p:spPr>
          <a:xfrm>
            <a:off x="1066800" y="4724400"/>
            <a:ext cx="3410157" cy="1676400"/>
          </a:xfrm>
        </p:spPr>
        <p:txBody>
          <a:bodyPr>
            <a:noAutofit/>
          </a:bodyPr>
          <a:lstStyle/>
          <a:p>
            <a:r>
              <a:rPr lang="en-US" sz="2400" dirty="0" smtClean="0">
                <a:solidFill>
                  <a:schemeClr val="accent4">
                    <a:lumMod val="50000"/>
                  </a:schemeClr>
                </a:solidFill>
              </a:rPr>
              <a:t>Nancy Schaefer</a:t>
            </a:r>
          </a:p>
          <a:p>
            <a:r>
              <a:rPr lang="en-US" sz="2400" dirty="0" smtClean="0">
                <a:solidFill>
                  <a:schemeClr val="accent4">
                    <a:lumMod val="50000"/>
                  </a:schemeClr>
                </a:solidFill>
              </a:rPr>
              <a:t>352.273.8417</a:t>
            </a:r>
          </a:p>
          <a:p>
            <a:r>
              <a:rPr lang="en-US" sz="2400" dirty="0" smtClean="0">
                <a:solidFill>
                  <a:schemeClr val="accent4">
                    <a:lumMod val="50000"/>
                  </a:schemeClr>
                </a:solidFill>
              </a:rPr>
              <a:t>nancys@ufl.edu</a:t>
            </a:r>
            <a:endParaRPr lang="en-US" sz="2400" dirty="0">
              <a:solidFill>
                <a:schemeClr val="accent4">
                  <a:lumMod val="50000"/>
                </a:schemeClr>
              </a:solidFill>
            </a:endParaRPr>
          </a:p>
        </p:txBody>
      </p:sp>
      <p:pic>
        <p:nvPicPr>
          <p:cNvPr id="7" name="Picture 4" descr="C:\Users\nancys\AppData\Local\Microsoft\Windows\Temporary Internet Files\Content.IE5\J6KJN6MN\MC900212497[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05400" y="3128297"/>
            <a:ext cx="1821485" cy="15636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693730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itle 1"/>
          <p:cNvSpPr>
            <a:spLocks noGrp="1"/>
          </p:cNvSpPr>
          <p:nvPr>
            <p:ph type="ctrTitle"/>
          </p:nvPr>
        </p:nvSpPr>
        <p:spPr>
          <a:xfrm>
            <a:off x="304800" y="685800"/>
            <a:ext cx="8686800" cy="1905000"/>
          </a:xfrm>
        </p:spPr>
        <p:txBody>
          <a:bodyPr/>
          <a:lstStyle/>
          <a:p>
            <a:pPr eaLnBrk="1" hangingPunct="1"/>
            <a:r>
              <a:rPr lang="en-US" sz="6600" b="1" smtClean="0">
                <a:latin typeface="Garamond" pitchFamily="18" charset="0"/>
              </a:rPr>
              <a:t>Moving forward </a:t>
            </a:r>
            <a:br>
              <a:rPr lang="en-US" sz="6600" b="1" smtClean="0">
                <a:latin typeface="Garamond" pitchFamily="18" charset="0"/>
              </a:rPr>
            </a:br>
            <a:r>
              <a:rPr lang="en-US" sz="6600" b="1" smtClean="0">
                <a:latin typeface="Garamond" pitchFamily="18" charset="0"/>
              </a:rPr>
              <a:t>while staying put</a:t>
            </a:r>
          </a:p>
        </p:txBody>
      </p:sp>
      <p:sp>
        <p:nvSpPr>
          <p:cNvPr id="2051" name="Subtitle 2"/>
          <p:cNvSpPr>
            <a:spLocks noGrp="1"/>
          </p:cNvSpPr>
          <p:nvPr>
            <p:ph type="subTitle" idx="1"/>
          </p:nvPr>
        </p:nvSpPr>
        <p:spPr>
          <a:xfrm>
            <a:off x="1371600" y="3048000"/>
            <a:ext cx="6400800" cy="1752600"/>
          </a:xfrm>
        </p:spPr>
        <p:txBody>
          <a:bodyPr/>
          <a:lstStyle/>
          <a:p>
            <a:pPr eaLnBrk="1" hangingPunct="1"/>
            <a:r>
              <a:rPr lang="en-US" smtClean="0">
                <a:solidFill>
                  <a:schemeClr val="tx1"/>
                </a:solidFill>
              </a:rPr>
              <a:t>Finding opportunities for career growth in a growing organization</a:t>
            </a:r>
          </a:p>
        </p:txBody>
      </p:sp>
      <p:pic>
        <p:nvPicPr>
          <p:cNvPr id="2052" name="Picture 6" descr="MC900326730[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93058" y="4294981"/>
            <a:ext cx="2590800" cy="192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609600" y="4648200"/>
            <a:ext cx="3921458" cy="2000548"/>
          </a:xfrm>
          <a:prstGeom prst="rect">
            <a:avLst/>
          </a:prstGeom>
          <a:noFill/>
        </p:spPr>
        <p:txBody>
          <a:bodyPr wrap="none" rtlCol="0">
            <a:spAutoFit/>
          </a:bodyPr>
          <a:lstStyle/>
          <a:p>
            <a:r>
              <a:rPr lang="en-US" sz="2800" dirty="0" smtClean="0"/>
              <a:t>Todd </a:t>
            </a:r>
            <a:r>
              <a:rPr lang="en-US" sz="2800" dirty="0" err="1" smtClean="0"/>
              <a:t>Puccio</a:t>
            </a:r>
            <a:endParaRPr lang="en-US" sz="2800" dirty="0" smtClean="0"/>
          </a:p>
          <a:p>
            <a:r>
              <a:rPr lang="en-US" dirty="0" smtClean="0"/>
              <a:t>Director </a:t>
            </a:r>
            <a:r>
              <a:rPr lang="en-US" dirty="0"/>
              <a:t>of Technical Services</a:t>
            </a:r>
            <a:br>
              <a:rPr lang="en-US" dirty="0"/>
            </a:br>
            <a:r>
              <a:rPr lang="en-US" dirty="0"/>
              <a:t>HPD Library</a:t>
            </a:r>
            <a:br>
              <a:rPr lang="en-US" dirty="0"/>
            </a:br>
            <a:r>
              <a:rPr lang="en-US" smtClean="0"/>
              <a:t>Nova Southeastern </a:t>
            </a:r>
            <a:r>
              <a:rPr lang="en-US" dirty="0" smtClean="0"/>
              <a:t>University</a:t>
            </a:r>
            <a:r>
              <a:rPr lang="en-US" dirty="0"/>
              <a:t/>
            </a:r>
            <a:br>
              <a:rPr lang="en-US" dirty="0"/>
            </a:br>
            <a:r>
              <a:rPr lang="en-US" dirty="0" smtClean="0"/>
              <a:t>puccio@nova.edu</a:t>
            </a:r>
            <a:endParaRPr lang="en-US" dirty="0"/>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Content Placeholder 2"/>
          <p:cNvSpPr>
            <a:spLocks noGrp="1"/>
          </p:cNvSpPr>
          <p:nvPr>
            <p:ph idx="1"/>
          </p:nvPr>
        </p:nvSpPr>
        <p:spPr>
          <a:xfrm>
            <a:off x="533400" y="304800"/>
            <a:ext cx="8229600" cy="1676400"/>
          </a:xfrm>
        </p:spPr>
        <p:txBody>
          <a:bodyPr/>
          <a:lstStyle/>
          <a:p>
            <a:pPr algn="ctr" eaLnBrk="1" hangingPunct="1">
              <a:buFont typeface="Arial" pitchFamily="34" charset="0"/>
              <a:buNone/>
            </a:pPr>
            <a:r>
              <a:rPr lang="en-US" sz="3600" smtClean="0"/>
              <a:t>Power Point Slides </a:t>
            </a:r>
          </a:p>
          <a:p>
            <a:pPr algn="ctr" eaLnBrk="1" hangingPunct="1">
              <a:buFont typeface="Arial" pitchFamily="34" charset="0"/>
              <a:buNone/>
            </a:pPr>
            <a:r>
              <a:rPr lang="en-US" sz="3600" smtClean="0"/>
              <a:t>as inspirational platitudes</a:t>
            </a:r>
          </a:p>
        </p:txBody>
      </p:sp>
      <p:pic>
        <p:nvPicPr>
          <p:cNvPr id="3075" name="Picture 9" descr="MC90029498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81200" y="1676400"/>
            <a:ext cx="5334000" cy="398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6" name="Content Placeholder 2"/>
          <p:cNvSpPr>
            <a:spLocks/>
          </p:cNvSpPr>
          <p:nvPr/>
        </p:nvSpPr>
        <p:spPr bwMode="auto">
          <a:xfrm>
            <a:off x="533400" y="5943600"/>
            <a:ext cx="82296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algn="ctr" eaLnBrk="1" hangingPunct="1">
              <a:spcBef>
                <a:spcPct val="20000"/>
              </a:spcBef>
              <a:buFont typeface="Arial" pitchFamily="34" charset="0"/>
              <a:buNone/>
            </a:pPr>
            <a:r>
              <a:rPr lang="en-US" sz="3600">
                <a:solidFill>
                  <a:prstClr val="black"/>
                </a:solidFill>
                <a:latin typeface="Calibri" pitchFamily="34" charset="0"/>
                <a:cs typeface="Arial" pitchFamily="34" charset="0"/>
              </a:rPr>
              <a:t>Yeah – that’s pretty much it.</a:t>
            </a:r>
            <a:r>
              <a:rPr lang="en-US" sz="3200">
                <a:solidFill>
                  <a:prstClr val="black"/>
                </a:solidFill>
                <a:latin typeface="Calibri" pitchFamily="34" charset="0"/>
                <a:cs typeface="Arial" pitchFamily="34" charset="0"/>
              </a:rPr>
              <a:t> </a:t>
            </a: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Content Placeholder 2"/>
          <p:cNvSpPr>
            <a:spLocks noGrp="1"/>
          </p:cNvSpPr>
          <p:nvPr>
            <p:ph idx="4294967295"/>
          </p:nvPr>
        </p:nvSpPr>
        <p:spPr>
          <a:xfrm>
            <a:off x="152400" y="533400"/>
            <a:ext cx="8839200" cy="4343400"/>
          </a:xfrm>
        </p:spPr>
        <p:txBody>
          <a:bodyPr/>
          <a:lstStyle/>
          <a:p>
            <a:pPr eaLnBrk="1" hangingPunct="1">
              <a:buFont typeface="Arial" pitchFamily="34" charset="0"/>
              <a:buNone/>
            </a:pPr>
            <a:r>
              <a:rPr lang="en-US" b="1" smtClean="0"/>
              <a:t>Establishing yourself as a Key individual contributor is all about skills and attitude to the work</a:t>
            </a:r>
          </a:p>
          <a:p>
            <a:pPr eaLnBrk="1" hangingPunct="1"/>
            <a:r>
              <a:rPr lang="en-US" smtClean="0"/>
              <a:t>Be good at what you do – and be the only one around that can do it.</a:t>
            </a:r>
          </a:p>
          <a:p>
            <a:pPr eaLnBrk="1" hangingPunct="1"/>
            <a:r>
              <a:rPr lang="en-US" smtClean="0"/>
              <a:t>If you are not the only one around that can do it – then learn something new to get good at.</a:t>
            </a:r>
          </a:p>
        </p:txBody>
      </p:sp>
      <p:sp>
        <p:nvSpPr>
          <p:cNvPr id="4099" name="Text Box 4"/>
          <p:cNvSpPr txBox="1">
            <a:spLocks noChangeArrowheads="1"/>
          </p:cNvSpPr>
          <p:nvPr/>
        </p:nvSpPr>
        <p:spPr bwMode="auto">
          <a:xfrm>
            <a:off x="3200400" y="5181600"/>
            <a:ext cx="53340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800" b="1">
                <a:solidFill>
                  <a:srgbClr val="FF5050"/>
                </a:solidFill>
                <a:latin typeface="Times New Roman" pitchFamily="18" charset="0"/>
              </a:rPr>
              <a:t>Action Tip : </a:t>
            </a:r>
          </a:p>
          <a:p>
            <a:pPr eaLnBrk="1" hangingPunct="1"/>
            <a:r>
              <a:rPr lang="en-US" sz="2800" b="1">
                <a:solidFill>
                  <a:srgbClr val="FF5050"/>
                </a:solidFill>
                <a:latin typeface="Times New Roman" pitchFamily="18" charset="0"/>
              </a:rPr>
              <a:t>Try Community night school</a:t>
            </a:r>
          </a:p>
          <a:p>
            <a:pPr eaLnBrk="1" hangingPunct="1"/>
            <a:r>
              <a:rPr lang="en-US" sz="2800" b="1">
                <a:solidFill>
                  <a:srgbClr val="FF5050"/>
                </a:solidFill>
                <a:latin typeface="Times New Roman" pitchFamily="18" charset="0"/>
              </a:rPr>
              <a:t>Watch Webinars and E-Classes</a:t>
            </a:r>
            <a:endParaRPr lang="en-US" sz="2800" b="1">
              <a:solidFill>
                <a:prstClr val="black"/>
              </a:solidFill>
              <a:latin typeface="Times New Roman" pitchFamily="18" charset="0"/>
            </a:endParaRPr>
          </a:p>
        </p:txBody>
      </p:sp>
      <p:pic>
        <p:nvPicPr>
          <p:cNvPr id="4100" name="Picture 5" descr="j0233018"/>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 y="4191000"/>
            <a:ext cx="2393950" cy="243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Content Placeholder 2"/>
          <p:cNvSpPr>
            <a:spLocks noGrp="1"/>
          </p:cNvSpPr>
          <p:nvPr>
            <p:ph idx="4294967295"/>
          </p:nvPr>
        </p:nvSpPr>
        <p:spPr>
          <a:xfrm>
            <a:off x="152400" y="152400"/>
            <a:ext cx="8763000" cy="5867400"/>
          </a:xfrm>
        </p:spPr>
        <p:txBody>
          <a:bodyPr/>
          <a:lstStyle/>
          <a:p>
            <a:pPr eaLnBrk="1" hangingPunct="1">
              <a:buFont typeface="Arial" pitchFamily="34" charset="0"/>
              <a:buNone/>
            </a:pPr>
            <a:r>
              <a:rPr lang="en-US" sz="3000" b="1" smtClean="0"/>
              <a:t>Establishing yourself as a Key individual contributor is all about skills and attitude to the work</a:t>
            </a:r>
          </a:p>
          <a:p>
            <a:pPr eaLnBrk="1" hangingPunct="1"/>
            <a:r>
              <a:rPr lang="en-US" smtClean="0"/>
              <a:t>Focus on Effectiveness – not only efficiency</a:t>
            </a:r>
          </a:p>
          <a:p>
            <a:pPr eaLnBrk="1" hangingPunct="1"/>
            <a:endParaRPr lang="en-US" smtClean="0"/>
          </a:p>
          <a:p>
            <a:pPr eaLnBrk="1" hangingPunct="1"/>
            <a:r>
              <a:rPr lang="en-US" smtClean="0"/>
              <a:t>Efficiency is doing things right – Effectiveness is doing the right things </a:t>
            </a:r>
            <a:r>
              <a:rPr lang="en-US" sz="2000" smtClean="0"/>
              <a:t>– Peter Drucker</a:t>
            </a:r>
          </a:p>
          <a:p>
            <a:pPr eaLnBrk="1" hangingPunct="1"/>
            <a:endParaRPr lang="en-US" smtClean="0"/>
          </a:p>
          <a:p>
            <a:pPr eaLnBrk="1" hangingPunct="1"/>
            <a:r>
              <a:rPr lang="en-US" smtClean="0"/>
              <a:t>Effective Performance is the combination of </a:t>
            </a:r>
            <a:r>
              <a:rPr lang="en-US" u="sng" smtClean="0"/>
              <a:t>Results</a:t>
            </a:r>
            <a:r>
              <a:rPr lang="en-US" smtClean="0"/>
              <a:t> and </a:t>
            </a:r>
            <a:r>
              <a:rPr lang="en-US" u="sng" smtClean="0"/>
              <a:t>Relationships</a:t>
            </a:r>
            <a:r>
              <a:rPr lang="en-US" smtClean="0"/>
              <a:t> </a:t>
            </a:r>
            <a:endParaRPr lang="en-US" sz="2000" smtClean="0"/>
          </a:p>
          <a:p>
            <a:pPr eaLnBrk="1" hangingPunct="1">
              <a:buFont typeface="Arial" pitchFamily="34" charset="0"/>
              <a:buNone/>
            </a:pPr>
            <a:endParaRPr lang="en-US" sz="2000" smtClean="0"/>
          </a:p>
        </p:txBody>
      </p:sp>
      <p:pic>
        <p:nvPicPr>
          <p:cNvPr id="5123" name="Picture 5" descr="dglxasset[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4999038"/>
            <a:ext cx="2362200" cy="176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Content Placeholder 2"/>
          <p:cNvSpPr>
            <a:spLocks noGrp="1"/>
          </p:cNvSpPr>
          <p:nvPr>
            <p:ph idx="4294967295"/>
          </p:nvPr>
        </p:nvSpPr>
        <p:spPr>
          <a:xfrm>
            <a:off x="152400" y="228600"/>
            <a:ext cx="8839200" cy="5181600"/>
          </a:xfrm>
        </p:spPr>
        <p:txBody>
          <a:bodyPr/>
          <a:lstStyle/>
          <a:p>
            <a:pPr eaLnBrk="1" hangingPunct="1">
              <a:buFont typeface="Arial" pitchFamily="34" charset="0"/>
              <a:buNone/>
            </a:pPr>
            <a:r>
              <a:rPr lang="en-US" b="1" smtClean="0"/>
              <a:t>Establishing yourself as a Key individual contributor is all about skills and attitude to the work</a:t>
            </a:r>
          </a:p>
          <a:p>
            <a:pPr eaLnBrk="1" hangingPunct="1"/>
            <a:r>
              <a:rPr lang="en-US" sz="3000" smtClean="0"/>
              <a:t>Say YES to more work and more learning and more responsibility – from the Boss</a:t>
            </a:r>
          </a:p>
          <a:p>
            <a:pPr eaLnBrk="1" hangingPunct="1"/>
            <a:r>
              <a:rPr lang="en-US" sz="3000" smtClean="0"/>
              <a:t>Learn how/and when to say NO – try to say No by saying Yes to alternatives.  Offer alternatives</a:t>
            </a:r>
          </a:p>
          <a:p>
            <a:pPr eaLnBrk="1" hangingPunct="1"/>
            <a:r>
              <a:rPr lang="en-US" sz="3000" smtClean="0"/>
              <a:t>You </a:t>
            </a:r>
            <a:r>
              <a:rPr lang="en-US" sz="3000" u="sng" smtClean="0"/>
              <a:t>can’t </a:t>
            </a:r>
            <a:r>
              <a:rPr lang="en-US" sz="3000" smtClean="0"/>
              <a:t>manage your time – you can only manage your calendar</a:t>
            </a:r>
          </a:p>
        </p:txBody>
      </p:sp>
      <p:sp>
        <p:nvSpPr>
          <p:cNvPr id="6147" name="Text Box 3"/>
          <p:cNvSpPr txBox="1">
            <a:spLocks noChangeArrowheads="1"/>
          </p:cNvSpPr>
          <p:nvPr/>
        </p:nvSpPr>
        <p:spPr bwMode="auto">
          <a:xfrm>
            <a:off x="228600" y="4953000"/>
            <a:ext cx="56388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800" b="1">
                <a:solidFill>
                  <a:srgbClr val="FF5050"/>
                </a:solidFill>
                <a:latin typeface="Times New Roman" pitchFamily="18" charset="0"/>
              </a:rPr>
              <a:t>Action Tip : </a:t>
            </a:r>
          </a:p>
          <a:p>
            <a:pPr eaLnBrk="1" hangingPunct="1"/>
            <a:r>
              <a:rPr lang="en-US" sz="2800" b="1">
                <a:solidFill>
                  <a:srgbClr val="FF5050"/>
                </a:solidFill>
                <a:latin typeface="Times New Roman" pitchFamily="18" charset="0"/>
              </a:rPr>
              <a:t>Before you say “no” – have a “yes” alternative ready</a:t>
            </a:r>
            <a:endParaRPr lang="en-US" sz="2800" b="1">
              <a:solidFill>
                <a:prstClr val="black"/>
              </a:solidFill>
              <a:latin typeface="Times New Roman" pitchFamily="18" charset="0"/>
            </a:endParaRPr>
          </a:p>
        </p:txBody>
      </p:sp>
      <p:pic>
        <p:nvPicPr>
          <p:cNvPr id="6148" name="Picture 4" descr="dglxasset[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48400" y="4648200"/>
            <a:ext cx="2667000" cy="187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Content Placeholder 2"/>
          <p:cNvSpPr>
            <a:spLocks noGrp="1"/>
          </p:cNvSpPr>
          <p:nvPr>
            <p:ph idx="4294967295"/>
          </p:nvPr>
        </p:nvSpPr>
        <p:spPr>
          <a:xfrm>
            <a:off x="152400" y="228600"/>
            <a:ext cx="8839200" cy="6477000"/>
          </a:xfrm>
        </p:spPr>
        <p:txBody>
          <a:bodyPr/>
          <a:lstStyle/>
          <a:p>
            <a:pPr eaLnBrk="1" hangingPunct="1">
              <a:buFont typeface="Arial" pitchFamily="34" charset="0"/>
              <a:buNone/>
            </a:pPr>
            <a:r>
              <a:rPr lang="en-US" sz="3000" b="1" dirty="0" smtClean="0"/>
              <a:t>Establishing yourself as a Key individual contributor is all about skills and attitude to the work</a:t>
            </a:r>
          </a:p>
          <a:p>
            <a:pPr eaLnBrk="1" hangingPunct="1">
              <a:buFont typeface="Arial" pitchFamily="34" charset="0"/>
              <a:buNone/>
            </a:pPr>
            <a:endParaRPr lang="en-US" sz="3000" b="1" dirty="0" smtClean="0"/>
          </a:p>
          <a:p>
            <a:pPr eaLnBrk="1" hangingPunct="1">
              <a:buFont typeface="Arial" pitchFamily="34" charset="0"/>
              <a:buNone/>
            </a:pPr>
            <a:endParaRPr lang="en-US" sz="3000" b="1" dirty="0" smtClean="0"/>
          </a:p>
          <a:p>
            <a:pPr eaLnBrk="1" hangingPunct="1">
              <a:buFont typeface="Arial" pitchFamily="34" charset="0"/>
              <a:buNone/>
            </a:pPr>
            <a:r>
              <a:rPr lang="en-US" sz="3000" dirty="0" smtClean="0"/>
              <a:t>Keep warm relationships – Internal and external of the organization</a:t>
            </a:r>
          </a:p>
          <a:p>
            <a:pPr algn="ctr" eaLnBrk="1" hangingPunct="1">
              <a:buFont typeface="Arial" pitchFamily="34" charset="0"/>
              <a:buNone/>
            </a:pPr>
            <a:r>
              <a:rPr lang="en-US" sz="3000" dirty="0" smtClean="0"/>
              <a:t>You may have competing needs and resources but</a:t>
            </a:r>
          </a:p>
          <a:p>
            <a:pPr eaLnBrk="1" hangingPunct="1">
              <a:buFont typeface="Arial" pitchFamily="34" charset="0"/>
              <a:buNone/>
            </a:pPr>
            <a:r>
              <a:rPr lang="en-US" sz="3000" dirty="0" smtClean="0"/>
              <a:t>Always assume that everyone you deal with wants to do a good job – (or at least “behave” as if you believe this)</a:t>
            </a:r>
          </a:p>
          <a:p>
            <a:pPr eaLnBrk="1" hangingPunct="1">
              <a:buFont typeface="Arial" pitchFamily="34" charset="0"/>
              <a:buNone/>
            </a:pPr>
            <a:r>
              <a:rPr lang="en-US" sz="3000" dirty="0" smtClean="0"/>
              <a:t>The alternative is </a:t>
            </a:r>
            <a:r>
              <a:rPr lang="en-US" sz="3000" i="1" u="sng" dirty="0" smtClean="0"/>
              <a:t>toxic</a:t>
            </a:r>
            <a:r>
              <a:rPr lang="en-US" sz="3000" dirty="0" smtClean="0"/>
              <a:t> to every relationship and the organization – it is not Effective</a:t>
            </a:r>
          </a:p>
        </p:txBody>
      </p:sp>
      <p:pic>
        <p:nvPicPr>
          <p:cNvPr id="7171" name="Picture 6" descr="MC900390788[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10000" y="1066800"/>
            <a:ext cx="1485031" cy="1383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Content Placeholder 2"/>
          <p:cNvSpPr>
            <a:spLocks noGrp="1"/>
          </p:cNvSpPr>
          <p:nvPr>
            <p:ph idx="4294967295"/>
          </p:nvPr>
        </p:nvSpPr>
        <p:spPr>
          <a:xfrm>
            <a:off x="152400" y="228600"/>
            <a:ext cx="8839200" cy="5257800"/>
          </a:xfrm>
        </p:spPr>
        <p:txBody>
          <a:bodyPr/>
          <a:lstStyle/>
          <a:p>
            <a:pPr eaLnBrk="1" hangingPunct="1">
              <a:buFont typeface="Arial" pitchFamily="34" charset="0"/>
              <a:buNone/>
            </a:pPr>
            <a:r>
              <a:rPr lang="en-US" sz="3000" b="1" smtClean="0"/>
              <a:t>Establishing yourself as a Key individual contributor is all about skills and attitude to the work</a:t>
            </a:r>
          </a:p>
          <a:p>
            <a:pPr eaLnBrk="1" hangingPunct="1">
              <a:buFont typeface="Arial" pitchFamily="34" charset="0"/>
              <a:buNone/>
            </a:pPr>
            <a:r>
              <a:rPr lang="en-US" sz="3000" smtClean="0"/>
              <a:t>Attend many internal programs in your organization.  No matter how silly or worthless they may seem.</a:t>
            </a:r>
          </a:p>
          <a:p>
            <a:pPr eaLnBrk="1" hangingPunct="1">
              <a:buFont typeface="Arial" pitchFamily="34" charset="0"/>
              <a:buNone/>
            </a:pPr>
            <a:r>
              <a:rPr lang="en-US" sz="3000" smtClean="0"/>
              <a:t>Learn one new skill, one new fact – there is always something to learn</a:t>
            </a:r>
          </a:p>
          <a:p>
            <a:pPr eaLnBrk="1" hangingPunct="1">
              <a:buFont typeface="Arial" pitchFamily="34" charset="0"/>
              <a:buNone/>
            </a:pPr>
            <a:r>
              <a:rPr lang="en-US" sz="3000" smtClean="0"/>
              <a:t>Meet others from the organization – build relationship</a:t>
            </a:r>
          </a:p>
        </p:txBody>
      </p:sp>
      <p:sp>
        <p:nvSpPr>
          <p:cNvPr id="8195" name="Text Box 3"/>
          <p:cNvSpPr txBox="1">
            <a:spLocks noChangeArrowheads="1"/>
          </p:cNvSpPr>
          <p:nvPr/>
        </p:nvSpPr>
        <p:spPr bwMode="auto">
          <a:xfrm>
            <a:off x="3108325" y="56753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endParaRPr lang="en-US" sz="1800">
              <a:solidFill>
                <a:prstClr val="black"/>
              </a:solidFill>
            </a:endParaRPr>
          </a:p>
        </p:txBody>
      </p:sp>
      <p:sp>
        <p:nvSpPr>
          <p:cNvPr id="8196" name="Text Box 4"/>
          <p:cNvSpPr txBox="1">
            <a:spLocks noChangeArrowheads="1"/>
          </p:cNvSpPr>
          <p:nvPr/>
        </p:nvSpPr>
        <p:spPr bwMode="auto">
          <a:xfrm>
            <a:off x="2895600" y="5029200"/>
            <a:ext cx="62484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800" b="1">
                <a:solidFill>
                  <a:srgbClr val="FF5050"/>
                </a:solidFill>
                <a:latin typeface="Times New Roman" pitchFamily="18" charset="0"/>
              </a:rPr>
              <a:t>Action Tip : </a:t>
            </a:r>
          </a:p>
          <a:p>
            <a:pPr eaLnBrk="1" hangingPunct="1"/>
            <a:r>
              <a:rPr lang="en-US" sz="2800" b="1">
                <a:solidFill>
                  <a:srgbClr val="FF5050"/>
                </a:solidFill>
                <a:latin typeface="Times New Roman" pitchFamily="18" charset="0"/>
              </a:rPr>
              <a:t>Don’t sit with people you already know</a:t>
            </a:r>
          </a:p>
          <a:p>
            <a:pPr eaLnBrk="1" hangingPunct="1"/>
            <a:r>
              <a:rPr lang="en-US" sz="2800" b="1">
                <a:solidFill>
                  <a:srgbClr val="FF5050"/>
                </a:solidFill>
                <a:latin typeface="Times New Roman" pitchFamily="18" charset="0"/>
              </a:rPr>
              <a:t>Don’t always sit in the same spot</a:t>
            </a:r>
            <a:endParaRPr lang="en-US" sz="2800" b="1">
              <a:solidFill>
                <a:prstClr val="black"/>
              </a:solidFill>
              <a:latin typeface="Times New Roman" pitchFamily="18" charset="0"/>
            </a:endParaRPr>
          </a:p>
        </p:txBody>
      </p:sp>
      <p:pic>
        <p:nvPicPr>
          <p:cNvPr id="8197" name="Picture 5" descr="MC90023326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5045075"/>
            <a:ext cx="2566988" cy="181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Content Placeholder 2"/>
          <p:cNvSpPr>
            <a:spLocks noGrp="1"/>
          </p:cNvSpPr>
          <p:nvPr>
            <p:ph idx="4294967295"/>
          </p:nvPr>
        </p:nvSpPr>
        <p:spPr>
          <a:xfrm>
            <a:off x="152400" y="228600"/>
            <a:ext cx="8839200" cy="3657600"/>
          </a:xfrm>
        </p:spPr>
        <p:txBody>
          <a:bodyPr/>
          <a:lstStyle/>
          <a:p>
            <a:pPr algn="ctr" eaLnBrk="1" hangingPunct="1">
              <a:buFont typeface="Arial" pitchFamily="34" charset="0"/>
              <a:buNone/>
            </a:pPr>
            <a:r>
              <a:rPr lang="en-US" b="1" u="sng" smtClean="0"/>
              <a:t>MLS means Executive</a:t>
            </a:r>
            <a:r>
              <a:rPr lang="en-US" b="1" smtClean="0"/>
              <a:t>  </a:t>
            </a:r>
          </a:p>
          <a:p>
            <a:pPr algn="ctr" eaLnBrk="1" hangingPunct="1">
              <a:buFont typeface="Arial" pitchFamily="34" charset="0"/>
              <a:buNone/>
            </a:pPr>
            <a:r>
              <a:rPr lang="en-US" sz="1800" smtClean="0"/>
              <a:t>- (the Drucker “Knowledge Worker”)</a:t>
            </a:r>
          </a:p>
          <a:p>
            <a:pPr eaLnBrk="1" hangingPunct="1">
              <a:buFont typeface="Arial" pitchFamily="34" charset="0"/>
              <a:buNone/>
            </a:pPr>
            <a:endParaRPr lang="en-US" b="1" smtClean="0"/>
          </a:p>
          <a:p>
            <a:pPr eaLnBrk="1" hangingPunct="1">
              <a:buFont typeface="Arial" pitchFamily="34" charset="0"/>
              <a:buNone/>
            </a:pPr>
            <a:r>
              <a:rPr lang="en-US" smtClean="0"/>
              <a:t>Show professionalism</a:t>
            </a:r>
          </a:p>
          <a:p>
            <a:pPr eaLnBrk="1" hangingPunct="1">
              <a:buFont typeface="Arial" pitchFamily="34" charset="0"/>
              <a:buNone/>
            </a:pPr>
            <a:r>
              <a:rPr lang="en-US" smtClean="0"/>
              <a:t>Show confidence</a:t>
            </a:r>
          </a:p>
          <a:p>
            <a:pPr eaLnBrk="1" hangingPunct="1">
              <a:buFont typeface="Arial" pitchFamily="34" charset="0"/>
              <a:buNone/>
            </a:pPr>
            <a:r>
              <a:rPr lang="en-US" smtClean="0"/>
              <a:t>Show competence</a:t>
            </a:r>
          </a:p>
          <a:p>
            <a:pPr eaLnBrk="1" hangingPunct="1">
              <a:buFont typeface="Arial" pitchFamily="34" charset="0"/>
              <a:buNone/>
            </a:pPr>
            <a:endParaRPr lang="en-US" smtClean="0"/>
          </a:p>
        </p:txBody>
      </p:sp>
      <p:sp>
        <p:nvSpPr>
          <p:cNvPr id="9219" name="Text Box 3"/>
          <p:cNvSpPr txBox="1">
            <a:spLocks noChangeArrowheads="1"/>
          </p:cNvSpPr>
          <p:nvPr/>
        </p:nvSpPr>
        <p:spPr bwMode="auto">
          <a:xfrm>
            <a:off x="3108325" y="56753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endParaRPr lang="en-US" sz="1800">
              <a:solidFill>
                <a:prstClr val="black"/>
              </a:solidFill>
            </a:endParaRPr>
          </a:p>
        </p:txBody>
      </p:sp>
      <p:sp>
        <p:nvSpPr>
          <p:cNvPr id="9220" name="Text Box 4"/>
          <p:cNvSpPr txBox="1">
            <a:spLocks noChangeArrowheads="1"/>
          </p:cNvSpPr>
          <p:nvPr/>
        </p:nvSpPr>
        <p:spPr bwMode="auto">
          <a:xfrm>
            <a:off x="0" y="3581400"/>
            <a:ext cx="8382000" cy="265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800" b="1">
                <a:solidFill>
                  <a:srgbClr val="FF5050"/>
                </a:solidFill>
                <a:latin typeface="Times New Roman" pitchFamily="18" charset="0"/>
              </a:rPr>
              <a:t>Action Tips : </a:t>
            </a:r>
          </a:p>
          <a:p>
            <a:pPr eaLnBrk="1" hangingPunct="1"/>
            <a:endParaRPr lang="en-US" sz="2800" b="1">
              <a:solidFill>
                <a:srgbClr val="FF5050"/>
              </a:solidFill>
              <a:latin typeface="Times New Roman" pitchFamily="18" charset="0"/>
            </a:endParaRPr>
          </a:p>
          <a:p>
            <a:pPr eaLnBrk="1" hangingPunct="1"/>
            <a:r>
              <a:rPr lang="en-US" sz="2800" b="1">
                <a:solidFill>
                  <a:srgbClr val="FF5050"/>
                </a:solidFill>
                <a:latin typeface="Times New Roman" pitchFamily="18" charset="0"/>
              </a:rPr>
              <a:t>Who do you want to get respect from ?  Then Dress like them.</a:t>
            </a:r>
          </a:p>
          <a:p>
            <a:pPr eaLnBrk="1" hangingPunct="1"/>
            <a:endParaRPr lang="en-US" sz="2800" b="1">
              <a:solidFill>
                <a:srgbClr val="FF5050"/>
              </a:solidFill>
              <a:latin typeface="Times New Roman" pitchFamily="18" charset="0"/>
            </a:endParaRPr>
          </a:p>
          <a:p>
            <a:pPr eaLnBrk="1" hangingPunct="1"/>
            <a:r>
              <a:rPr lang="en-US" sz="2800" b="1">
                <a:solidFill>
                  <a:srgbClr val="FF5050"/>
                </a:solidFill>
                <a:latin typeface="Times New Roman" pitchFamily="18" charset="0"/>
              </a:rPr>
              <a:t>Be a committee chair and run good meetings !  </a:t>
            </a:r>
            <a:endParaRPr lang="en-US" sz="2800" b="1">
              <a:solidFill>
                <a:prstClr val="black"/>
              </a:solidFill>
              <a:latin typeface="Times New Roman" pitchFamily="18" charset="0"/>
            </a:endParaRPr>
          </a:p>
        </p:txBody>
      </p:sp>
      <p:sp>
        <p:nvSpPr>
          <p:cNvPr id="9221" name="Text Box 5"/>
          <p:cNvSpPr txBox="1">
            <a:spLocks noChangeArrowheads="1"/>
          </p:cNvSpPr>
          <p:nvPr/>
        </p:nvSpPr>
        <p:spPr bwMode="auto">
          <a:xfrm rot="1052387">
            <a:off x="5791200" y="1905000"/>
            <a:ext cx="308768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a:solidFill>
                  <a:prstClr val="black"/>
                </a:solidFill>
                <a:latin typeface="Times New Roman" pitchFamily="18" charset="0"/>
              </a:rPr>
              <a:t>“M” in MLS stands for </a:t>
            </a:r>
          </a:p>
          <a:p>
            <a:pPr algn="ctr" eaLnBrk="1" hangingPunct="1"/>
            <a:r>
              <a:rPr lang="en-US">
                <a:solidFill>
                  <a:prstClr val="black"/>
                </a:solidFill>
                <a:latin typeface="Times New Roman" pitchFamily="18" charset="0"/>
              </a:rPr>
              <a:t>Master</a:t>
            </a:r>
          </a:p>
        </p:txBody>
      </p:sp>
      <p:pic>
        <p:nvPicPr>
          <p:cNvPr id="9222" name="Picture 6" descr="DAF0004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084580">
            <a:off x="5410200" y="1676400"/>
            <a:ext cx="1198563" cy="269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10" descr="MC900446006[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62800" y="5334000"/>
            <a:ext cx="1778000" cy="1211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Content Placeholder 2"/>
          <p:cNvSpPr>
            <a:spLocks noGrp="1"/>
          </p:cNvSpPr>
          <p:nvPr>
            <p:ph idx="4294967295"/>
          </p:nvPr>
        </p:nvSpPr>
        <p:spPr>
          <a:xfrm>
            <a:off x="152400" y="152400"/>
            <a:ext cx="8839200" cy="4648200"/>
          </a:xfrm>
        </p:spPr>
        <p:txBody>
          <a:bodyPr/>
          <a:lstStyle/>
          <a:p>
            <a:pPr algn="ctr" eaLnBrk="1" hangingPunct="1">
              <a:buFont typeface="Arial" pitchFamily="34" charset="0"/>
              <a:buNone/>
            </a:pPr>
            <a:r>
              <a:rPr lang="en-US" sz="3000" b="1" u="sng" smtClean="0"/>
              <a:t>MLS means Manager</a:t>
            </a:r>
            <a:r>
              <a:rPr lang="en-US" sz="3000" b="1" smtClean="0"/>
              <a:t>  </a:t>
            </a:r>
          </a:p>
          <a:p>
            <a:pPr algn="ctr" eaLnBrk="1" hangingPunct="1">
              <a:buFont typeface="Arial" pitchFamily="34" charset="0"/>
              <a:buNone/>
            </a:pPr>
            <a:r>
              <a:rPr lang="en-US" sz="3000" b="1" smtClean="0"/>
              <a:t>Your job is to be effective for the organization</a:t>
            </a:r>
          </a:p>
          <a:p>
            <a:pPr eaLnBrk="1" hangingPunct="1"/>
            <a:r>
              <a:rPr lang="en-US" sz="2400" smtClean="0"/>
              <a:t>The library is not your organization – it is part of the organization.</a:t>
            </a:r>
          </a:p>
          <a:p>
            <a:pPr eaLnBrk="1" hangingPunct="1"/>
            <a:r>
              <a:rPr lang="en-US" sz="2400" smtClean="0"/>
              <a:t>What got you HERE – won’t get you THERE</a:t>
            </a:r>
          </a:p>
          <a:p>
            <a:pPr eaLnBrk="1" hangingPunct="1"/>
            <a:r>
              <a:rPr lang="en-US" sz="2400" smtClean="0"/>
              <a:t>Work is accomplished through people – stop thinking and behaving like an individual contributor only</a:t>
            </a:r>
          </a:p>
          <a:p>
            <a:pPr eaLnBrk="1" hangingPunct="1"/>
            <a:r>
              <a:rPr lang="en-US" sz="2400" smtClean="0"/>
              <a:t>Develop new skills for results and relationships</a:t>
            </a:r>
          </a:p>
        </p:txBody>
      </p:sp>
      <p:sp>
        <p:nvSpPr>
          <p:cNvPr id="10243" name="Text Box 3"/>
          <p:cNvSpPr txBox="1">
            <a:spLocks noChangeArrowheads="1"/>
          </p:cNvSpPr>
          <p:nvPr/>
        </p:nvSpPr>
        <p:spPr bwMode="auto">
          <a:xfrm>
            <a:off x="3108325" y="567531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endParaRPr lang="en-US" sz="1800">
              <a:solidFill>
                <a:prstClr val="black"/>
              </a:solidFill>
            </a:endParaRPr>
          </a:p>
        </p:txBody>
      </p:sp>
      <p:sp>
        <p:nvSpPr>
          <p:cNvPr id="10244" name="Text Box 5"/>
          <p:cNvSpPr txBox="1">
            <a:spLocks noChangeArrowheads="1"/>
          </p:cNvSpPr>
          <p:nvPr/>
        </p:nvSpPr>
        <p:spPr bwMode="auto">
          <a:xfrm>
            <a:off x="609600" y="3886200"/>
            <a:ext cx="3025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b="1">
                <a:solidFill>
                  <a:prstClr val="black"/>
                </a:solidFill>
                <a:latin typeface="Times New Roman" pitchFamily="18" charset="0"/>
              </a:rPr>
              <a:t>Welcome to “THEM”</a:t>
            </a:r>
          </a:p>
        </p:txBody>
      </p:sp>
      <p:pic>
        <p:nvPicPr>
          <p:cNvPr id="10245" name="Picture 6" descr="MC900437117[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0" y="4267200"/>
            <a:ext cx="2743200" cy="247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6" name="Text Box 4"/>
          <p:cNvSpPr txBox="1">
            <a:spLocks noChangeArrowheads="1"/>
          </p:cNvSpPr>
          <p:nvPr/>
        </p:nvSpPr>
        <p:spPr bwMode="auto">
          <a:xfrm>
            <a:off x="3505200" y="4572000"/>
            <a:ext cx="510540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r>
              <a:rPr lang="en-US" sz="2800" b="1">
                <a:solidFill>
                  <a:srgbClr val="FF5050"/>
                </a:solidFill>
                <a:latin typeface="Times New Roman" pitchFamily="18" charset="0"/>
              </a:rPr>
              <a:t>Action Tips : </a:t>
            </a:r>
          </a:p>
          <a:p>
            <a:pPr eaLnBrk="1" hangingPunct="1"/>
            <a:r>
              <a:rPr lang="en-US" sz="2800" b="1">
                <a:solidFill>
                  <a:srgbClr val="FF5050"/>
                </a:solidFill>
                <a:latin typeface="Times New Roman" pitchFamily="18" charset="0"/>
              </a:rPr>
              <a:t>Read management books</a:t>
            </a:r>
          </a:p>
          <a:p>
            <a:pPr eaLnBrk="1" hangingPunct="1"/>
            <a:r>
              <a:rPr lang="en-US" sz="2800" b="1">
                <a:solidFill>
                  <a:srgbClr val="FF5050"/>
                </a:solidFill>
                <a:latin typeface="Times New Roman" pitchFamily="18" charset="0"/>
              </a:rPr>
              <a:t>Listen to management podcasts</a:t>
            </a:r>
          </a:p>
          <a:p>
            <a:pPr eaLnBrk="1" hangingPunct="1"/>
            <a:r>
              <a:rPr lang="en-US" sz="2800" b="1">
                <a:solidFill>
                  <a:srgbClr val="FF5050"/>
                </a:solidFill>
                <a:latin typeface="Times New Roman" pitchFamily="18" charset="0"/>
              </a:rPr>
              <a:t>Attend management training</a:t>
            </a:r>
            <a:endParaRPr lang="en-US" sz="2800" b="1">
              <a:solidFill>
                <a:prstClr val="black"/>
              </a:solidFill>
              <a:latin typeface="Times New Roman" pitchFamily="18" charset="0"/>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p:txBody>
          <a:bodyPr/>
          <a:lstStyle/>
          <a:p>
            <a:r>
              <a:rPr lang="en-US" altLang="en-US" sz="3600" b="1" smtClean="0">
                <a:solidFill>
                  <a:schemeClr val="accent2"/>
                </a:solidFill>
              </a:rPr>
              <a:t>Why join AHIP?</a:t>
            </a:r>
            <a:endParaRPr lang="en-US" altLang="en-US" sz="3600" smtClean="0">
              <a:solidFill>
                <a:srgbClr val="7B9899"/>
              </a:solidFill>
            </a:endParaRPr>
          </a:p>
        </p:txBody>
      </p:sp>
      <p:sp>
        <p:nvSpPr>
          <p:cNvPr id="9219" name="Rectangle 3"/>
          <p:cNvSpPr>
            <a:spLocks noGrp="1" noChangeArrowheads="1"/>
          </p:cNvSpPr>
          <p:nvPr>
            <p:ph idx="1"/>
          </p:nvPr>
        </p:nvSpPr>
        <p:spPr>
          <a:xfrm>
            <a:off x="609600" y="1828800"/>
            <a:ext cx="8196263" cy="4270375"/>
          </a:xfrm>
        </p:spPr>
        <p:txBody>
          <a:bodyPr/>
          <a:lstStyle/>
          <a:p>
            <a:pPr marL="457200" indent="-457200"/>
            <a:r>
              <a:rPr lang="en-US" altLang="en-US" sz="3000" smtClean="0"/>
              <a:t>A structure for professional development</a:t>
            </a:r>
          </a:p>
          <a:p>
            <a:pPr marL="457200" indent="-457200"/>
            <a:r>
              <a:rPr lang="en-US" altLang="en-US" sz="3000" smtClean="0"/>
              <a:t>Mentoring and support</a:t>
            </a:r>
          </a:p>
          <a:p>
            <a:pPr marL="457200" indent="-457200"/>
            <a:r>
              <a:rPr lang="en-US" altLang="en-US" sz="3000" smtClean="0"/>
              <a:t>Encouragement and recognition of peer-reviewed professional activities</a:t>
            </a:r>
          </a:p>
          <a:p>
            <a:pPr marL="457200" indent="-457200"/>
            <a:r>
              <a:rPr lang="ja-JP" altLang="en-US" sz="3000" smtClean="0">
                <a:cs typeface="HGP明朝E"/>
              </a:rPr>
              <a:t>“</a:t>
            </a:r>
            <a:r>
              <a:rPr lang="en-US" altLang="ja-JP" sz="3000" smtClean="0">
                <a:cs typeface="HGP明朝E"/>
              </a:rPr>
              <a:t>Visible</a:t>
            </a:r>
            <a:r>
              <a:rPr lang="ja-JP" altLang="en-US" sz="3000" smtClean="0">
                <a:cs typeface="HGP明朝E"/>
              </a:rPr>
              <a:t>”</a:t>
            </a:r>
            <a:r>
              <a:rPr lang="en-US" altLang="ja-JP" sz="3000" smtClean="0">
                <a:cs typeface="HGP明朝E"/>
              </a:rPr>
              <a:t> sign to employers</a:t>
            </a:r>
            <a:endParaRPr lang="en-US" altLang="en-US" sz="3000" smtClean="0"/>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Content Placeholder 2"/>
          <p:cNvSpPr>
            <a:spLocks noGrp="1"/>
          </p:cNvSpPr>
          <p:nvPr>
            <p:ph idx="4294967295"/>
          </p:nvPr>
        </p:nvSpPr>
        <p:spPr>
          <a:xfrm>
            <a:off x="152400" y="152400"/>
            <a:ext cx="8839200" cy="6324600"/>
          </a:xfrm>
        </p:spPr>
        <p:txBody>
          <a:bodyPr/>
          <a:lstStyle/>
          <a:p>
            <a:pPr eaLnBrk="1" hangingPunct="1">
              <a:buFont typeface="Arial" pitchFamily="34" charset="0"/>
              <a:buNone/>
            </a:pPr>
            <a:r>
              <a:rPr lang="en-US" dirty="0" smtClean="0"/>
              <a:t>Selected Resources</a:t>
            </a:r>
          </a:p>
          <a:p>
            <a:pPr eaLnBrk="1" hangingPunct="1">
              <a:buFont typeface="Arial" pitchFamily="34" charset="0"/>
              <a:buNone/>
            </a:pPr>
            <a:endParaRPr lang="en-US" dirty="0" smtClean="0"/>
          </a:p>
          <a:p>
            <a:pPr eaLnBrk="1" hangingPunct="1"/>
            <a:r>
              <a:rPr lang="en-US" sz="2000" u="sng" dirty="0" smtClean="0"/>
              <a:t>Manager Tools &amp; Career Tools</a:t>
            </a:r>
            <a:r>
              <a:rPr lang="en-US" sz="2000" dirty="0" smtClean="0"/>
              <a:t> </a:t>
            </a:r>
          </a:p>
          <a:p>
            <a:pPr eaLnBrk="1" hangingPunct="1">
              <a:buFont typeface="Arial" pitchFamily="34" charset="0"/>
              <a:buNone/>
            </a:pPr>
            <a:r>
              <a:rPr lang="en-US" sz="2000" dirty="0" smtClean="0"/>
              <a:t>		podcasts at </a:t>
            </a:r>
            <a:r>
              <a:rPr lang="en-US" sz="2000" dirty="0" smtClean="0">
                <a:hlinkClick r:id="rId3"/>
              </a:rPr>
              <a:t>www.manager-tools.com</a:t>
            </a:r>
            <a:endParaRPr lang="en-US" sz="2000" dirty="0" smtClean="0"/>
          </a:p>
          <a:p>
            <a:pPr eaLnBrk="1" hangingPunct="1">
              <a:buFont typeface="Arial" pitchFamily="34" charset="0"/>
              <a:buNone/>
            </a:pPr>
            <a:endParaRPr lang="en-US" sz="2000" dirty="0" smtClean="0"/>
          </a:p>
          <a:p>
            <a:pPr eaLnBrk="1" hangingPunct="1"/>
            <a:r>
              <a:rPr lang="en-US" sz="2000" u="sng" dirty="0" smtClean="0"/>
              <a:t>Accidental Library Manager</a:t>
            </a:r>
            <a:r>
              <a:rPr lang="en-US" sz="2000" dirty="0" smtClean="0"/>
              <a:t> / by Rachel Singer Gordon </a:t>
            </a:r>
          </a:p>
          <a:p>
            <a:pPr eaLnBrk="1" hangingPunct="1"/>
            <a:endParaRPr lang="en-US" sz="2000" dirty="0" smtClean="0"/>
          </a:p>
          <a:p>
            <a:pPr eaLnBrk="1" hangingPunct="1"/>
            <a:r>
              <a:rPr lang="en-US" sz="2000" u="sng" dirty="0" smtClean="0"/>
              <a:t>What Got You Here Won't Get You There</a:t>
            </a:r>
            <a:r>
              <a:rPr lang="en-US" sz="2000" dirty="0" smtClean="0"/>
              <a:t> / by Marshall Goldsmith</a:t>
            </a:r>
          </a:p>
          <a:p>
            <a:pPr eaLnBrk="1" hangingPunct="1"/>
            <a:endParaRPr lang="en-US" sz="2000" dirty="0" smtClean="0"/>
          </a:p>
          <a:p>
            <a:pPr eaLnBrk="1" hangingPunct="1"/>
            <a:r>
              <a:rPr lang="en-US" sz="2000" u="sng" dirty="0" smtClean="0"/>
              <a:t>Getting Things Done</a:t>
            </a:r>
            <a:r>
              <a:rPr lang="en-US" sz="2000" dirty="0" smtClean="0"/>
              <a:t> / by David Allen</a:t>
            </a:r>
          </a:p>
          <a:p>
            <a:pPr eaLnBrk="1" hangingPunct="1"/>
            <a:endParaRPr lang="en-US" sz="2000" dirty="0" smtClean="0"/>
          </a:p>
          <a:p>
            <a:pPr eaLnBrk="1" hangingPunct="1"/>
            <a:r>
              <a:rPr lang="en-US" sz="2000" u="sng" dirty="0" smtClean="0"/>
              <a:t>The One Minute Manager</a:t>
            </a:r>
            <a:r>
              <a:rPr lang="en-US" sz="2000" dirty="0" smtClean="0"/>
              <a:t> / by Kenneth H. Blanchard and Spencer Johnson</a:t>
            </a:r>
          </a:p>
          <a:p>
            <a:pPr eaLnBrk="1" hangingPunct="1"/>
            <a:endParaRPr lang="en-US" sz="2000" dirty="0" smtClean="0"/>
          </a:p>
          <a:p>
            <a:pPr eaLnBrk="1" hangingPunct="1"/>
            <a:r>
              <a:rPr lang="en-US" sz="2000" u="sng" dirty="0" smtClean="0"/>
              <a:t>The One Minute Manager meets the Monkey</a:t>
            </a:r>
            <a:r>
              <a:rPr lang="en-US" sz="2000" dirty="0" smtClean="0"/>
              <a:t> / by Ken Blanchard, William </a:t>
            </a:r>
            <a:r>
              <a:rPr lang="en-US" sz="2000" dirty="0" err="1" smtClean="0"/>
              <a:t>Oncken</a:t>
            </a:r>
            <a:r>
              <a:rPr lang="en-US" sz="2000" dirty="0" smtClean="0"/>
              <a:t> Jr. and Hal Burrows</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301625" y="-228600"/>
            <a:ext cx="8534400" cy="1676400"/>
          </a:xfrm>
        </p:spPr>
        <p:txBody>
          <a:bodyPr/>
          <a:lstStyle/>
          <a:p>
            <a:r>
              <a:rPr lang="en-US" altLang="en-US" sz="3600" b="1" smtClean="0">
                <a:solidFill>
                  <a:schemeClr val="accent2"/>
                </a:solidFill>
              </a:rPr>
              <a:t>Who can be a member of AHIP?</a:t>
            </a:r>
            <a:endParaRPr lang="en-US" altLang="en-US" sz="3600" smtClean="0">
              <a:solidFill>
                <a:srgbClr val="FF3300"/>
              </a:solidFill>
            </a:endParaRPr>
          </a:p>
        </p:txBody>
      </p:sp>
      <p:sp>
        <p:nvSpPr>
          <p:cNvPr id="9219" name="Rectangle 3"/>
          <p:cNvSpPr>
            <a:spLocks noGrp="1" noChangeArrowheads="1"/>
          </p:cNvSpPr>
          <p:nvPr>
            <p:ph idx="1"/>
          </p:nvPr>
        </p:nvSpPr>
        <p:spPr>
          <a:xfrm>
            <a:off x="685800" y="1905000"/>
            <a:ext cx="7772400" cy="4343400"/>
          </a:xfrm>
        </p:spPr>
        <p:txBody>
          <a:bodyPr>
            <a:normAutofit/>
          </a:bodyPr>
          <a:lstStyle/>
          <a:p>
            <a:pPr marL="457200" indent="-457200" fontAlgn="auto">
              <a:spcAft>
                <a:spcPts val="0"/>
              </a:spcAft>
              <a:buClr>
                <a:schemeClr val="accent3"/>
              </a:buClr>
              <a:buFont typeface="Wingdings 2"/>
              <a:buChar char=""/>
              <a:defRPr/>
            </a:pPr>
            <a:r>
              <a:rPr lang="en-US" sz="3000" dirty="0" smtClean="0"/>
              <a:t>MLA members</a:t>
            </a:r>
          </a:p>
          <a:p>
            <a:pPr marL="457200" indent="-457200" fontAlgn="auto">
              <a:spcAft>
                <a:spcPts val="0"/>
              </a:spcAft>
              <a:buClr>
                <a:schemeClr val="accent3"/>
              </a:buClr>
              <a:buFont typeface="Wingdings 2"/>
              <a:buChar char=""/>
              <a:defRPr/>
            </a:pPr>
            <a:r>
              <a:rPr lang="en-US" sz="3000" dirty="0" smtClean="0"/>
              <a:t>Librarians and other information professionals who are </a:t>
            </a:r>
            <a:r>
              <a:rPr lang="en-US" sz="3000" u="sng" dirty="0" smtClean="0"/>
              <a:t>not</a:t>
            </a:r>
            <a:r>
              <a:rPr lang="en-US" sz="3000" dirty="0" smtClean="0"/>
              <a:t> members o f MLA</a:t>
            </a:r>
            <a:endParaRPr lang="en-US" dirty="0" smtClean="0"/>
          </a:p>
          <a:p>
            <a:pPr marL="274320" indent="-274320" fontAlgn="auto">
              <a:spcAft>
                <a:spcPts val="0"/>
              </a:spcAft>
              <a:buClr>
                <a:schemeClr val="accent3"/>
              </a:buClr>
              <a:buFontTx/>
              <a:buNone/>
              <a:defRPr/>
            </a:pPr>
            <a:r>
              <a:rPr lang="en-US" sz="2200" i="1" dirty="0" smtClean="0">
                <a:solidFill>
                  <a:srgbClr val="C00000"/>
                </a:solidFill>
              </a:rPr>
              <a:t>	There are approximately 920 information professionals in AHIP, representing the full range of work experience and accomplishments found among health information professionals.</a:t>
            </a:r>
            <a:r>
              <a:rPr lang="en-US" sz="2400" dirty="0" smtClean="0"/>
              <a:t>  </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301625" y="0"/>
            <a:ext cx="8534400" cy="1447800"/>
          </a:xfrm>
        </p:spPr>
        <p:txBody>
          <a:bodyPr/>
          <a:lstStyle/>
          <a:p>
            <a:r>
              <a:rPr lang="en-US" altLang="en-US" sz="3600" b="1" smtClean="0">
                <a:solidFill>
                  <a:schemeClr val="accent2"/>
                </a:solidFill>
              </a:rPr>
              <a:t>Who can be a member of AHIP?</a:t>
            </a:r>
            <a:endParaRPr lang="en-US" altLang="en-US" sz="3600" smtClean="0">
              <a:solidFill>
                <a:srgbClr val="FF3300"/>
              </a:solidFill>
            </a:endParaRPr>
          </a:p>
        </p:txBody>
      </p:sp>
      <p:sp>
        <p:nvSpPr>
          <p:cNvPr id="9219" name="Rectangle 3"/>
          <p:cNvSpPr>
            <a:spLocks noGrp="1" noChangeArrowheads="1"/>
          </p:cNvSpPr>
          <p:nvPr>
            <p:ph idx="1"/>
          </p:nvPr>
        </p:nvSpPr>
        <p:spPr>
          <a:xfrm>
            <a:off x="685800" y="1905000"/>
            <a:ext cx="7772400" cy="4343400"/>
          </a:xfrm>
        </p:spPr>
        <p:txBody>
          <a:bodyPr>
            <a:normAutofit/>
          </a:bodyPr>
          <a:lstStyle/>
          <a:p>
            <a:pPr marL="457200" indent="-457200" fontAlgn="auto">
              <a:spcAft>
                <a:spcPts val="0"/>
              </a:spcAft>
              <a:buClr>
                <a:schemeClr val="accent3"/>
              </a:buClr>
              <a:buFont typeface="Wingdings 2"/>
              <a:buChar char=""/>
              <a:defRPr/>
            </a:pPr>
            <a:r>
              <a:rPr lang="en-US" sz="2400" dirty="0" smtClean="0"/>
              <a:t>Academic health science librarian</a:t>
            </a:r>
          </a:p>
          <a:p>
            <a:pPr marL="457200" indent="-457200" fontAlgn="auto">
              <a:spcAft>
                <a:spcPts val="0"/>
              </a:spcAft>
              <a:buClr>
                <a:schemeClr val="accent3"/>
              </a:buClr>
              <a:buFont typeface="Wingdings 2"/>
              <a:buChar char=""/>
              <a:defRPr/>
            </a:pPr>
            <a:r>
              <a:rPr lang="en-US" sz="2400" dirty="0" smtClean="0"/>
              <a:t>Hospital/medical center librarian</a:t>
            </a:r>
          </a:p>
          <a:p>
            <a:pPr marL="457200" indent="-457200" fontAlgn="auto">
              <a:spcAft>
                <a:spcPts val="0"/>
              </a:spcAft>
              <a:buClr>
                <a:schemeClr val="accent3"/>
              </a:buClr>
              <a:buFont typeface="Wingdings 2"/>
              <a:buChar char=""/>
              <a:defRPr/>
            </a:pPr>
            <a:r>
              <a:rPr lang="en-US" sz="2400" dirty="0" smtClean="0"/>
              <a:t>Nursing librarian</a:t>
            </a:r>
          </a:p>
          <a:p>
            <a:pPr marL="457200" indent="-457200" fontAlgn="auto">
              <a:spcAft>
                <a:spcPts val="0"/>
              </a:spcAft>
              <a:buClr>
                <a:schemeClr val="accent3"/>
              </a:buClr>
              <a:buFont typeface="Wingdings 2"/>
              <a:buChar char=""/>
              <a:defRPr/>
            </a:pPr>
            <a:r>
              <a:rPr lang="en-US" sz="2400" dirty="0" smtClean="0"/>
              <a:t>Consumer health public librarian </a:t>
            </a:r>
          </a:p>
          <a:p>
            <a:pPr marL="457200" indent="-457200" fontAlgn="auto">
              <a:spcAft>
                <a:spcPts val="0"/>
              </a:spcAft>
              <a:buClr>
                <a:schemeClr val="accent3"/>
              </a:buClr>
              <a:buFont typeface="Wingdings 2"/>
              <a:buChar char=""/>
              <a:defRPr/>
            </a:pPr>
            <a:r>
              <a:rPr lang="en-US" sz="2400" dirty="0" smtClean="0"/>
              <a:t>Medical/health science indexer</a:t>
            </a:r>
          </a:p>
          <a:p>
            <a:pPr marL="457200" indent="-457200" fontAlgn="auto">
              <a:spcAft>
                <a:spcPts val="0"/>
              </a:spcAft>
              <a:buClr>
                <a:schemeClr val="accent3"/>
              </a:buClr>
              <a:buFont typeface="Wingdings 2"/>
              <a:buChar char=""/>
              <a:defRPr/>
            </a:pPr>
            <a:r>
              <a:rPr lang="en-US" sz="2400" dirty="0" smtClean="0"/>
              <a:t>Librarian with no health science experience but would like to obtain a position in the health sciences</a:t>
            </a:r>
          </a:p>
          <a:p>
            <a:pPr marL="457200" indent="-457200" fontAlgn="auto">
              <a:spcAft>
                <a:spcPts val="0"/>
              </a:spcAft>
              <a:buClr>
                <a:schemeClr val="accent3"/>
              </a:buClr>
              <a:buFont typeface="Wingdings 2"/>
              <a:buChar char=""/>
              <a:defRPr/>
            </a:pPr>
            <a:r>
              <a:rPr lang="en-US" sz="2400" dirty="0" smtClean="0"/>
              <a:t>New library school graduates who would like to obtain a position in the health sciences</a:t>
            </a:r>
          </a:p>
          <a:p>
            <a:pPr marL="0" indent="0" algn="ctr" fontAlgn="auto">
              <a:spcAft>
                <a:spcPts val="0"/>
              </a:spcAft>
              <a:buClr>
                <a:schemeClr val="accent3"/>
              </a:buClr>
              <a:buFont typeface="Wingdings 2" pitchFamily="18" charset="2"/>
              <a:buNone/>
              <a:defRPr/>
            </a:pPr>
            <a:r>
              <a:rPr lang="en-US" sz="2400" i="1" u="sng" dirty="0" smtClean="0"/>
              <a:t>Do you need to be a member of MLA?  No!</a:t>
            </a:r>
          </a:p>
          <a:p>
            <a:pPr marL="457200" indent="-457200" fontAlgn="auto">
              <a:spcAft>
                <a:spcPts val="0"/>
              </a:spcAft>
              <a:buClr>
                <a:schemeClr val="accent3"/>
              </a:buClr>
              <a:buFont typeface="Wingdings 2"/>
              <a:buChar char=""/>
              <a:defRPr/>
            </a:pPr>
            <a:endParaRPr lang="en-US" sz="2400" dirty="0" smtClean="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1026"/>
          <p:cNvSpPr>
            <a:spLocks noGrp="1" noChangeArrowheads="1"/>
          </p:cNvSpPr>
          <p:nvPr>
            <p:ph type="title"/>
          </p:nvPr>
        </p:nvSpPr>
        <p:spPr/>
        <p:txBody>
          <a:bodyPr/>
          <a:lstStyle/>
          <a:p>
            <a:r>
              <a:rPr lang="en-US" altLang="en-US" sz="3600" b="1" smtClean="0">
                <a:solidFill>
                  <a:schemeClr val="accent2"/>
                </a:solidFill>
              </a:rPr>
              <a:t>Am I Eligible to Apply?</a:t>
            </a:r>
            <a:endParaRPr lang="en-US" altLang="en-US" sz="3600" smtClean="0">
              <a:solidFill>
                <a:srgbClr val="7B9899"/>
              </a:solidFill>
            </a:endParaRPr>
          </a:p>
        </p:txBody>
      </p:sp>
      <p:sp>
        <p:nvSpPr>
          <p:cNvPr id="12291" name="Rectangle 1027"/>
          <p:cNvSpPr>
            <a:spLocks noGrp="1" noChangeArrowheads="1"/>
          </p:cNvSpPr>
          <p:nvPr>
            <p:ph idx="1"/>
          </p:nvPr>
        </p:nvSpPr>
        <p:spPr>
          <a:xfrm>
            <a:off x="301625" y="1828800"/>
            <a:ext cx="8504238" cy="4270375"/>
          </a:xfrm>
        </p:spPr>
        <p:txBody>
          <a:bodyPr/>
          <a:lstStyle/>
          <a:p>
            <a:pPr>
              <a:buFontTx/>
              <a:buNone/>
            </a:pPr>
            <a:r>
              <a:rPr lang="en-US" altLang="en-US" sz="3200" u="sng" smtClean="0">
                <a:solidFill>
                  <a:schemeClr val="accent1"/>
                </a:solidFill>
              </a:rPr>
              <a:t>Academic Preparation</a:t>
            </a:r>
            <a:endParaRPr lang="en-US" altLang="en-US" sz="3200" smtClean="0">
              <a:solidFill>
                <a:schemeClr val="accent1"/>
              </a:solidFill>
            </a:endParaRPr>
          </a:p>
          <a:p>
            <a:pPr>
              <a:buFontTx/>
              <a:buNone/>
            </a:pPr>
            <a:r>
              <a:rPr lang="en-US" altLang="en-US" sz="2800" smtClean="0"/>
              <a:t>	Do you have an ALA-accredited master</a:t>
            </a:r>
            <a:r>
              <a:rPr lang="ja-JP" altLang="en-US" sz="2800" smtClean="0">
                <a:cs typeface="HGP明朝E"/>
              </a:rPr>
              <a:t>’</a:t>
            </a:r>
            <a:r>
              <a:rPr lang="en-US" altLang="ja-JP" sz="2800" smtClean="0">
                <a:cs typeface="HGP明朝E"/>
              </a:rPr>
              <a:t>s degree in library and information science, or another master</a:t>
            </a:r>
            <a:r>
              <a:rPr lang="ja-JP" altLang="en-US" sz="2800" smtClean="0">
                <a:cs typeface="HGP明朝E"/>
              </a:rPr>
              <a:t>’</a:t>
            </a:r>
            <a:r>
              <a:rPr lang="en-US" altLang="ja-JP" sz="2800" smtClean="0">
                <a:cs typeface="HGP明朝E"/>
              </a:rPr>
              <a:t>s degree? </a:t>
            </a:r>
          </a:p>
          <a:p>
            <a:pPr>
              <a:buFontTx/>
              <a:buNone/>
            </a:pPr>
            <a:r>
              <a:rPr lang="en-US" altLang="ja-JP" sz="2800" smtClean="0">
                <a:cs typeface="HGP明朝E"/>
              </a:rPr>
              <a:t>	If you have another master’s degree, can you document coursework in MLA</a:t>
            </a:r>
            <a:r>
              <a:rPr lang="ja-JP" altLang="en-US" sz="2800" smtClean="0">
                <a:cs typeface="HGP明朝E"/>
              </a:rPr>
              <a:t>’</a:t>
            </a:r>
            <a:r>
              <a:rPr lang="en-US" altLang="ja-JP" sz="2800" smtClean="0">
                <a:cs typeface="HGP明朝E"/>
              </a:rPr>
              <a:t>s seven Professional Competencies?</a:t>
            </a:r>
            <a:endParaRPr lang="en-US" altLang="en-US" smtClean="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p:txBody>
          <a:bodyPr/>
          <a:lstStyle/>
          <a:p>
            <a:r>
              <a:rPr lang="en-US" altLang="en-US" sz="3600" b="1" smtClean="0">
                <a:solidFill>
                  <a:schemeClr val="accent2"/>
                </a:solidFill>
              </a:rPr>
              <a:t>Am I Eligible to Apply?</a:t>
            </a:r>
            <a:endParaRPr lang="en-US" altLang="en-US" sz="3600" smtClean="0">
              <a:solidFill>
                <a:srgbClr val="7B9899"/>
              </a:solidFill>
            </a:endParaRPr>
          </a:p>
        </p:txBody>
      </p:sp>
      <p:sp>
        <p:nvSpPr>
          <p:cNvPr id="13315" name="Rectangle 1027"/>
          <p:cNvSpPr>
            <a:spLocks noGrp="1" noChangeArrowheads="1"/>
          </p:cNvSpPr>
          <p:nvPr>
            <p:ph idx="1"/>
          </p:nvPr>
        </p:nvSpPr>
        <p:spPr>
          <a:xfrm>
            <a:off x="301625" y="1828800"/>
            <a:ext cx="8504238" cy="4270375"/>
          </a:xfrm>
        </p:spPr>
        <p:txBody>
          <a:bodyPr/>
          <a:lstStyle/>
          <a:p>
            <a:pPr marL="571500" indent="-571500">
              <a:buFont typeface="Wingdings 2" pitchFamily="18" charset="2"/>
              <a:buNone/>
            </a:pPr>
            <a:r>
              <a:rPr lang="en-US" altLang="en-US" sz="3200" u="sng" smtClean="0">
                <a:solidFill>
                  <a:schemeClr val="accent1"/>
                </a:solidFill>
              </a:rPr>
              <a:t>Professional Experience</a:t>
            </a:r>
          </a:p>
          <a:p>
            <a:pPr marL="571500" indent="-571500">
              <a:buFont typeface="Wingdings 2" pitchFamily="18" charset="2"/>
              <a:buNone/>
            </a:pPr>
            <a:r>
              <a:rPr lang="en-US" altLang="en-US" sz="2800" smtClean="0"/>
              <a:t>	The number of years you have worked in an information-related professional position after attaining your master</a:t>
            </a:r>
            <a:r>
              <a:rPr lang="ja-JP" altLang="en-US" sz="2800" smtClean="0">
                <a:cs typeface="HGP明朝E"/>
              </a:rPr>
              <a:t>’</a:t>
            </a:r>
            <a:r>
              <a:rPr lang="en-US" altLang="ja-JP" sz="2800" smtClean="0">
                <a:cs typeface="HGP明朝E"/>
              </a:rPr>
              <a:t>s degree helps determine which level of AHIP membership you may achieve.</a:t>
            </a:r>
          </a:p>
          <a:p>
            <a:pPr marL="571500" indent="-571500">
              <a:buFont typeface="Wingdings 2" pitchFamily="18" charset="2"/>
              <a:buNone/>
            </a:pPr>
            <a:r>
              <a:rPr lang="en-US" altLang="en-US" sz="2400" i="1" smtClean="0">
                <a:solidFill>
                  <a:srgbClr val="C00000"/>
                </a:solidFill>
              </a:rPr>
              <a:t>	</a:t>
            </a:r>
          </a:p>
          <a:p>
            <a:pPr marL="571500" indent="-571500">
              <a:buFont typeface="Wingdings 2" pitchFamily="18" charset="2"/>
              <a:buNone/>
            </a:pPr>
            <a:r>
              <a:rPr lang="en-US" altLang="en-US" sz="2400" i="1" smtClean="0">
                <a:solidFill>
                  <a:srgbClr val="C00000"/>
                </a:solidFill>
              </a:rPr>
              <a:t>	</a:t>
            </a:r>
            <a:r>
              <a:rPr lang="en-US" altLang="en-US" sz="2200" i="1" smtClean="0">
                <a:solidFill>
                  <a:srgbClr val="C00000"/>
                </a:solidFill>
              </a:rPr>
              <a:t>In May 2012, the MLA Board approved a change to the Academy which allows us to consider </a:t>
            </a:r>
            <a:r>
              <a:rPr lang="en-US" altLang="en-US" sz="2200" i="1" u="sng" smtClean="0">
                <a:solidFill>
                  <a:srgbClr val="C00000"/>
                </a:solidFill>
              </a:rPr>
              <a:t>all</a:t>
            </a:r>
            <a:r>
              <a:rPr lang="en-US" altLang="en-US" sz="2200" i="1" smtClean="0">
                <a:solidFill>
                  <a:srgbClr val="C00000"/>
                </a:solidFill>
              </a:rPr>
              <a:t> professional information work, whether or not it is in the health sciences.</a:t>
            </a:r>
            <a:r>
              <a:rPr lang="en-US" altLang="en-US" sz="2200" smtClean="0"/>
              <a:t>  </a:t>
            </a:r>
          </a:p>
          <a:p>
            <a:pPr marL="571500" indent="-571500">
              <a:buFont typeface="Wingdings 2" pitchFamily="18" charset="2"/>
              <a:buNone/>
            </a:pPr>
            <a:endParaRPr lang="en-US" altLang="en-US" sz="2800" smtClean="0"/>
          </a:p>
        </p:txBody>
      </p:sp>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7.0&quot;&gt;&lt;object type=&quot;1&quot; unique_id=&quot;10001&quot;&gt;&lt;object type=&quot;2&quot; unique_id=&quot;10002&quot;&gt;&lt;object type=&quot;3&quot; unique_id=&quot;10003&quot;&gt;&lt;property id=&quot;20148&quot; value=&quot;5&quot;/&gt;&lt;property id=&quot;20300&quot; value=&quot;Slide 1 - &amp;quot;MLA’s Credentialing Program &amp;#x0D;&amp;#x0A;A Brief Overview&amp;quot;&quot;/&gt;&lt;property id=&quot;20307&quot; value=&quot;256&quot;/&gt;&lt;/object&gt;&lt;object type=&quot;3&quot; unique_id=&quot;10004&quot;&gt;&lt;property id=&quot;20148&quot; value=&quot;5&quot;/&gt;&lt;property id=&quot;20300&quot; value=&quot;Slide 2&quot;/&gt;&lt;property id=&quot;20307&quot; value=&quot;258&quot;/&gt;&lt;/object&gt;&lt;object type=&quot;3&quot; unique_id=&quot;10005&quot;&gt;&lt;property id=&quot;20148&quot; value=&quot;5&quot;/&gt;&lt;property id=&quot;20300&quot; value=&quot;Slide 3 - &amp;quot;What’s the Point?  &amp;quot;&quot;/&gt;&lt;property id=&quot;20307&quot; value=&quot;279&quot;/&gt;&lt;/object&gt;&lt;object type=&quot;3&quot; unique_id=&quot;10006&quot;&gt;&lt;property id=&quot;20148&quot; value=&quot;5&quot;/&gt;&lt;property id=&quot;20300&quot; value=&quot;Slide 4 - &amp;quot;Who can be a member of AHIP?&amp;quot;&quot;/&gt;&lt;property id=&quot;20307&quot; value=&quot;257&quot;/&gt;&lt;/object&gt;&lt;object type=&quot;3&quot; unique_id=&quot;10007&quot;&gt;&lt;property id=&quot;20148&quot; value=&quot;5&quot;/&gt;&lt;property id=&quot;20300&quot; value=&quot;Slide 5 - &amp;quot;Am I Eligible to Apply?&amp;quot;&quot;/&gt;&lt;property id=&quot;20307&quot; value=&quot;265&quot;/&gt;&lt;/object&gt;&lt;object type=&quot;3&quot; unique_id=&quot;10008&quot;&gt;&lt;property id=&quot;20148&quot; value=&quot;5&quot;/&gt;&lt;property id=&quot;20300&quot; value=&quot;Slide 6 - &amp;quot;Am I Eligible to Apply?&amp;quot;&quot;/&gt;&lt;property id=&quot;20307&quot; value=&quot;281&quot;/&gt;&lt;/object&gt;&lt;object type=&quot;3&quot; unique_id=&quot;10009&quot;&gt;&lt;property id=&quot;20148&quot; value=&quot;5&quot;/&gt;&lt;property id=&quot;20300&quot; value=&quot;Slide 7 - &amp;quot;Am I Eligible to Apply?&amp;quot;&quot;/&gt;&lt;property id=&quot;20307&quot; value=&quot;282&quot;/&gt;&lt;/object&gt;&lt;object type=&quot;3&quot; unique_id=&quot;10010&quot;&gt;&lt;property id=&quot;20148&quot; value=&quot;5&quot;/&gt;&lt;property id=&quot;20300&quot; value=&quot;Slide 8 - &amp;quot;7 Professional Competencies&amp;quot;&quot;/&gt;&lt;property id=&quot;20307&quot; value=&quot;266&quot;/&gt;&lt;/object&gt;&lt;object type=&quot;3&quot; unique_id=&quot;10011&quot;&gt;&lt;property id=&quot;20148&quot; value=&quot;5&quot;/&gt;&lt;property id=&quot;20300&quot; value=&quot;Slide 9 - &amp;quot;The AHIP Levels&amp;quot;&quot;/&gt;&lt;property id=&quot;20307&quot; value=&quot;283&quot;/&gt;&lt;/object&gt;&lt;object type=&quot;3&quot; unique_id=&quot;10012&quot;&gt;&lt;property id=&quot;20148&quot; value=&quot;5&quot;/&gt;&lt;property id=&quot;20300&quot; value=&quot;Slide 10 - &amp;quot;Provisional Level&amp;quot;&quot;/&gt;&lt;property id=&quot;20307&quot; value=&quot;284&quot;/&gt;&lt;/object&gt;&lt;object type=&quot;3&quot; unique_id=&quot;10013&quot;&gt;&lt;property id=&quot;20148&quot; value=&quot;5&quot;/&gt;&lt;property id=&quot;20300&quot; value=&quot;Slide 11 - &amp;quot;Provisional Level&amp;quot;&quot;/&gt;&lt;property id=&quot;20307&quot; value=&quot;260&quot;/&gt;&lt;/object&gt;&lt;object type=&quot;3&quot; unique_id=&quot;10014&quot;&gt;&lt;property id=&quot;20148&quot; value=&quot;5&quot;/&gt;&lt;property id=&quot;20300&quot; value=&quot;Slide 12 - &amp;quot;Member Level&amp;quot;&quot;/&gt;&lt;property id=&quot;20307&quot; value=&quot;261&quot;/&gt;&lt;/object&gt;&lt;object type=&quot;3&quot; unique_id=&quot;10015&quot;&gt;&lt;property id=&quot;20148&quot; value=&quot;5&quot;/&gt;&lt;property id=&quot;20300&quot; value=&quot;Slide 13 - &amp;quot;Senior Level&amp;quot;&quot;/&gt;&lt;property id=&quot;20307&quot; value=&quot;286&quot;/&gt;&lt;/object&gt;&lt;object type=&quot;3&quot; unique_id=&quot;10016&quot;&gt;&lt;property id=&quot;20148&quot; value=&quot;5&quot;/&gt;&lt;property id=&quot;20300&quot; value=&quot;Slide 14 - &amp;quot;Senior Level&amp;quot;&quot;/&gt;&lt;property id=&quot;20307&quot; value=&quot;285&quot;/&gt;&lt;/object&gt;&lt;object type=&quot;3&quot; unique_id=&quot;10017&quot;&gt;&lt;property id=&quot;20148&quot; value=&quot;5&quot;/&gt;&lt;property id=&quot;20300&quot; value=&quot;Slide 15 - &amp;quot;Distinguished Level&amp;quot;&quot;/&gt;&lt;property id=&quot;20307&quot; value=&quot;263&quot;/&gt;&lt;/object&gt;&lt;object type=&quot;3&quot; unique_id=&quot;10018&quot;&gt;&lt;property id=&quot;20148&quot; value=&quot;5&quot;/&gt;&lt;property id=&quot;20300&quot; value=&quot;Slide 16 - &amp;quot;Distinguished Level&amp;quot;&quot;/&gt;&lt;property id=&quot;20307&quot; value=&quot;287&quot;/&gt;&lt;/object&gt;&lt;object type=&quot;3&quot; unique_id=&quot;10019&quot;&gt;&lt;property id=&quot;20148&quot; value=&quot;5&quot;/&gt;&lt;property id=&quot;20300&quot; value=&quot;Slide 17 - &amp;quot; Emeritus Level&amp;quot;&quot;/&gt;&lt;property id=&quot;20307&quot; value=&quot;277&quot;/&gt;&lt;/object&gt;&lt;object type=&quot;3&quot; unique_id=&quot;10020&quot;&gt;&lt;property id=&quot;20148&quot; value=&quot;5&quot;/&gt;&lt;property id=&quot;20300&quot; value=&quot;Slide 18 - &amp;quot;Comparison of AHIP Levels&amp;quot;&quot;/&gt;&lt;property id=&quot;20307&quot; value=&quot;278&quot;/&gt;&lt;/object&gt;&lt;object type=&quot;3&quot; unique_id=&quot;10021&quot;&gt;&lt;property id=&quot;20148&quot; value=&quot;5&quot;/&gt;&lt;property id=&quot;20300&quot; value=&quot;Slide 19 - &amp;quot;AHIP on MLANET&amp;#x0D;&amp;#x0A;&amp;quot;&quot;/&gt;&lt;property id=&quot;20307&quot; value=&quot;267&quot;/&gt;&lt;/object&gt;&lt;object type=&quot;3&quot; unique_id=&quot;10022&quot;&gt;&lt;property id=&quot;20148&quot; value=&quot;5&quot;/&gt;&lt;property id=&quot;20300&quot; value=&quot;Slide 20&quot;/&gt;&lt;property id=&quot;20307&quot; value=&quot;268&quot;/&gt;&lt;/object&gt;&lt;object type=&quot;3&quot; unique_id=&quot;10023&quot;&gt;&lt;property id=&quot;20148&quot; value=&quot;5&quot;/&gt;&lt;property id=&quot;20300&quot; value=&quot;Slide 21&quot;/&gt;&lt;property id=&quot;20307&quot; value=&quot;269&quot;/&gt;&lt;/object&gt;&lt;object type=&quot;3&quot; unique_id=&quot;10024&quot;&gt;&lt;property id=&quot;20148&quot; value=&quot;5&quot;/&gt;&lt;property id=&quot;20300&quot; value=&quot;Slide 22 - &amp;quot;Portfolio Review Process&amp;quot;&quot;/&gt;&lt;property id=&quot;20307&quot; value=&quot;273&quot;/&gt;&lt;/object&gt;&lt;object type=&quot;3&quot; unique_id=&quot;10026&quot;&gt;&lt;property id=&quot;20148&quot; value=&quot;5&quot;/&gt;&lt;property id=&quot;20300&quot; value=&quot;Slide 23 - &amp;quot;   “Who you gonna call”…..&amp;#x0D;&amp;#x0A;             about Credentialing?&amp;quot;&quot;/&gt;&lt;property id=&quot;20307&quot; value=&quot;274&quot;/&gt;&lt;/object&gt;&lt;object type=&quot;3&quot; unique_id=&quot;10027&quot;&gt;&lt;property id=&quot;20148&quot; value=&quot;5&quot;/&gt;&lt;property id=&quot;20300&quot; value=&quot;Slide 24 - &amp;quot;Credentialing/AHIP&amp;quot;&quot;/&gt;&lt;property id=&quot;20307&quot; value=&quot;288&quot;/&gt;&lt;/object&gt;&lt;/object&gt;&lt;object type=&quot;8&quot; unique_id=&quot;10054&quot;&gt;&lt;/object&gt;&lt;/object&gt;&lt;/database&gt;"/>
  <p:tag name="SECTOMILLISECCONVERTED" val="1"/>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 Id="rId4" Type="http://schemas.openxmlformats.org/officeDocument/2006/relationships/image" Target="../media/image5.jpeg"/></Relationships>
</file>

<file path=ppt/theme/_rels/them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 Id="rId4" Type="http://schemas.openxmlformats.org/officeDocument/2006/relationships/image" Target="../media/image5.jpeg"/></Relationships>
</file>

<file path=ppt/theme/_rels/them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 Id="rId4" Type="http://schemas.openxmlformats.org/officeDocument/2006/relationships/image" Target="../media/image5.jpeg"/></Relationships>
</file>

<file path=ppt/theme/_rels/them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 Id="rId4" Type="http://schemas.openxmlformats.org/officeDocument/2006/relationships/image" Target="../media/image5.jpeg"/></Relationships>
</file>

<file path=ppt/theme/_rels/theme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image" Target="../media/image2.jpeg"/><Relationship Id="rId4" Type="http://schemas.openxmlformats.org/officeDocument/2006/relationships/image" Target="../media/image5.jpeg"/></Relationships>
</file>

<file path=ppt/theme/theme1.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10.xml><?xml version="1.0" encoding="utf-8"?>
<a:theme xmlns:a="http://schemas.openxmlformats.org/drawingml/2006/main" name="3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1.xml><?xml version="1.0" encoding="utf-8"?>
<a:theme xmlns:a="http://schemas.openxmlformats.org/drawingml/2006/main" name="4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2.xml><?xml version="1.0" encoding="utf-8"?>
<a:theme xmlns:a="http://schemas.openxmlformats.org/drawingml/2006/main" name="5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3.xml><?xml version="1.0" encoding="utf-8"?>
<a:theme xmlns:a="http://schemas.openxmlformats.org/drawingml/2006/main" name="6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4.xml><?xml version="1.0" encoding="utf-8"?>
<a:theme xmlns:a="http://schemas.openxmlformats.org/drawingml/2006/main" name="7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5.xml><?xml version="1.0" encoding="utf-8"?>
<a:theme xmlns:a="http://schemas.openxmlformats.org/drawingml/2006/main" name="8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6.xml><?xml version="1.0" encoding="utf-8"?>
<a:theme xmlns:a="http://schemas.openxmlformats.org/drawingml/2006/main" name="9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7.xml><?xml version="1.0" encoding="utf-8"?>
<a:theme xmlns:a="http://schemas.openxmlformats.org/drawingml/2006/main" name="10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8.xml><?xml version="1.0" encoding="utf-8"?>
<a:theme xmlns:a="http://schemas.openxmlformats.org/drawingml/2006/main" name="11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19.xml><?xml version="1.0" encoding="utf-8"?>
<a:theme xmlns:a="http://schemas.openxmlformats.org/drawingml/2006/main" name="12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xml><?xml version="1.0" encoding="utf-8"?>
<a:theme xmlns:a="http://schemas.openxmlformats.org/drawingml/2006/main" name="Venture">
  <a:themeElements>
    <a:clrScheme name="Venture">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Venture">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Venture">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xml><?xml version="1.0" encoding="utf-8"?>
<a:theme xmlns:a="http://schemas.openxmlformats.org/drawingml/2006/main" name="13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1.xml><?xml version="1.0" encoding="utf-8"?>
<a:theme xmlns:a="http://schemas.openxmlformats.org/drawingml/2006/main" name="14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2.xml><?xml version="1.0" encoding="utf-8"?>
<a:theme xmlns:a="http://schemas.openxmlformats.org/drawingml/2006/main" name="15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3.xml><?xml version="1.0" encoding="utf-8"?>
<a:theme xmlns:a="http://schemas.openxmlformats.org/drawingml/2006/main" name="16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4.xml><?xml version="1.0" encoding="utf-8"?>
<a:theme xmlns:a="http://schemas.openxmlformats.org/drawingml/2006/main" name="17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5.xml><?xml version="1.0" encoding="utf-8"?>
<a:theme xmlns:a="http://schemas.openxmlformats.org/drawingml/2006/main" name="18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Venture">
  <a:themeElements>
    <a:clrScheme name="Venture">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Venture">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Venture">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0.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Venture">
  <a:themeElements>
    <a:clrScheme name="Venture">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Venture">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Venture">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3_Venture">
  <a:themeElements>
    <a:clrScheme name="Venture">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Venture">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Venture">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4_Venture">
  <a:themeElements>
    <a:clrScheme name="Venture">
      <a:dk1>
        <a:sysClr val="windowText" lastClr="000000"/>
      </a:dk1>
      <a:lt1>
        <a:sysClr val="window" lastClr="FFFFFF"/>
      </a:lt1>
      <a:dk2>
        <a:srgbClr val="738450"/>
      </a:dk2>
      <a:lt2>
        <a:srgbClr val="E8E9D1"/>
      </a:lt2>
      <a:accent1>
        <a:srgbClr val="9EB060"/>
      </a:accent1>
      <a:accent2>
        <a:srgbClr val="D09A08"/>
      </a:accent2>
      <a:accent3>
        <a:srgbClr val="F2EC86"/>
      </a:accent3>
      <a:accent4>
        <a:srgbClr val="824F1C"/>
      </a:accent4>
      <a:accent5>
        <a:srgbClr val="511818"/>
      </a:accent5>
      <a:accent6>
        <a:srgbClr val="553876"/>
      </a:accent6>
      <a:hlink>
        <a:srgbClr val="929547"/>
      </a:hlink>
      <a:folHlink>
        <a:srgbClr val="56633C"/>
      </a:folHlink>
    </a:clrScheme>
    <a:fontScheme name="Venture">
      <a:majorFont>
        <a:latin typeface="Calisto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Venture">
      <a:fillStyleLst>
        <a:solidFill>
          <a:schemeClr val="phClr"/>
        </a:solidFill>
        <a:blipFill rotWithShape="1">
          <a:blip xmlns:r="http://schemas.openxmlformats.org/officeDocument/2006/relationships" r:embed="rId1">
            <a:duotone>
              <a:schemeClr val="phClr">
                <a:shade val="30000"/>
                <a:alpha val="50000"/>
                <a:satMod val="150000"/>
              </a:schemeClr>
              <a:schemeClr val="phClr">
                <a:tint val="50000"/>
                <a:alpha val="10000"/>
                <a:satMod val="150000"/>
              </a:schemeClr>
            </a:duotone>
          </a:blip>
          <a:stretch/>
        </a:blipFill>
        <a:blipFill rotWithShape="1">
          <a:blip xmlns:r="http://schemas.openxmlformats.org/officeDocument/2006/relationships" r:embed="rId2">
            <a:duotone>
              <a:schemeClr val="phClr">
                <a:shade val="30000"/>
                <a:alpha val="50000"/>
                <a:satMod val="150000"/>
              </a:schemeClr>
              <a:schemeClr val="phClr">
                <a:tint val="50000"/>
                <a:alpha val="10000"/>
                <a:satMod val="150000"/>
              </a:schemeClr>
            </a:duotone>
          </a:blip>
          <a:stretch/>
        </a:blipFill>
      </a:fillStyleLst>
      <a:lnStyleLst>
        <a:ln w="19050" cap="flat" cmpd="sng" algn="ctr">
          <a:solidFill>
            <a:schemeClr val="phClr">
              <a:shade val="95000"/>
              <a:satMod val="105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innerShdw blurRad="76200" dist="25400" dir="13500000">
              <a:srgbClr val="4B4B4B">
                <a:alpha val="75000"/>
              </a:srgbClr>
            </a:innerShdw>
          </a:effectLst>
        </a:effectStyle>
      </a:effectStyleLst>
      <a:bgFillStyleLst>
        <a:solidFill>
          <a:schemeClr val="phClr"/>
        </a:solidFill>
        <a:blipFill rotWithShape="1">
          <a:blip xmlns:r="http://schemas.openxmlformats.org/officeDocument/2006/relationships" r:embed="rId3">
            <a:duotone>
              <a:schemeClr val="phClr">
                <a:shade val="10000"/>
                <a:alpha val="30000"/>
                <a:satMod val="60000"/>
              </a:schemeClr>
              <a:schemeClr val="phClr">
                <a:tint val="20000"/>
                <a:alpha val="5000"/>
                <a:satMod val="300000"/>
              </a:schemeClr>
            </a:duotone>
          </a:blip>
          <a:stretch/>
        </a:blipFill>
        <a:blipFill rotWithShape="1">
          <a:blip xmlns:r="http://schemas.openxmlformats.org/officeDocument/2006/relationships" r:embed="rId4">
            <a:duotone>
              <a:schemeClr val="phClr">
                <a:shade val="30000"/>
                <a:alpha val="50000"/>
                <a:satMod val="150000"/>
              </a:schemeClr>
              <a:schemeClr val="phClr">
                <a:tint val="50000"/>
                <a:alpha val="10000"/>
                <a:satMod val="150000"/>
              </a:schemeClr>
            </a:duotone>
          </a:blip>
          <a:stretch/>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8.xml><?xml version="1.0" encoding="utf-8"?>
<a:theme xmlns:a="http://schemas.openxmlformats.org/drawingml/2006/main" name="1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9.xml><?xml version="1.0" encoding="utf-8"?>
<a:theme xmlns:a="http://schemas.openxmlformats.org/drawingml/2006/main" name="2_Spring">
  <a:themeElements>
    <a:clrScheme name="Custom 32">
      <a:dk1>
        <a:srgbClr val="193200"/>
      </a:dk1>
      <a:lt1>
        <a:srgbClr val="ECE6DD"/>
      </a:lt1>
      <a:dk2>
        <a:srgbClr val="336600"/>
      </a:dk2>
      <a:lt2>
        <a:srgbClr val="D0DDB9"/>
      </a:lt2>
      <a:accent1>
        <a:srgbClr val="005C2A"/>
      </a:accent1>
      <a:accent2>
        <a:srgbClr val="DACDBA"/>
      </a:accent2>
      <a:accent3>
        <a:srgbClr val="6D593A"/>
      </a:accent3>
      <a:accent4>
        <a:srgbClr val="7C984A"/>
      </a:accent4>
      <a:accent5>
        <a:srgbClr val="C2AD8D"/>
      </a:accent5>
      <a:accent6>
        <a:srgbClr val="FCC3A3"/>
      </a:accent6>
      <a:hlink>
        <a:srgbClr val="C84C06"/>
      </a:hlink>
      <a:folHlink>
        <a:srgbClr val="FFC000"/>
      </a:folHlink>
    </a:clrScheme>
    <a:fontScheme name="Spring">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Spring">
      <a:fillStyleLst>
        <a:solidFill>
          <a:schemeClr val="phClr"/>
        </a:solidFill>
        <a:gradFill rotWithShape="1">
          <a:gsLst>
            <a:gs pos="0">
              <a:schemeClr val="phClr">
                <a:tint val="70000"/>
                <a:lumMod val="110000"/>
              </a:schemeClr>
            </a:gs>
            <a:gs pos="100000">
              <a:schemeClr val="phClr">
                <a:tint val="100000"/>
                <a:shade val="85000"/>
                <a:lumMod val="80000"/>
              </a:schemeClr>
            </a:gs>
          </a:gsLst>
          <a:lin ang="5400000" scaled="1"/>
        </a:gradFill>
        <a:gradFill rotWithShape="1">
          <a:gsLst>
            <a:gs pos="0">
              <a:schemeClr val="phClr">
                <a:tint val="97000"/>
                <a:satMod val="100000"/>
                <a:lumMod val="110000"/>
              </a:schemeClr>
            </a:gs>
            <a:gs pos="100000">
              <a:schemeClr val="phClr">
                <a:shade val="85000"/>
                <a:lumMod val="80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88900" dist="38100" dir="5400000" algn="ctr" rotWithShape="0">
              <a:srgbClr val="000000">
                <a:alpha val="65000"/>
              </a:srgbClr>
            </a:outerShdw>
          </a:effectLst>
          <a:scene3d>
            <a:camera prst="orthographicFront">
              <a:rot lat="0" lon="0" rev="0"/>
            </a:camera>
            <a:lightRig rig="threePt" dir="tl">
              <a:rot lat="0" lon="0" rev="5400000"/>
            </a:lightRig>
          </a:scene3d>
          <a:sp3d>
            <a:bevelT w="25400" h="38100"/>
          </a:sp3d>
        </a:effectStyle>
      </a:effectStyleLst>
      <a:bgFillStyleLst>
        <a:solidFill>
          <a:schemeClr val="phClr"/>
        </a:solidFill>
        <a:gradFill rotWithShape="1">
          <a:gsLst>
            <a:gs pos="0">
              <a:schemeClr val="phClr">
                <a:tint val="100000"/>
                <a:shade val="100000"/>
                <a:hueMod val="100000"/>
                <a:satMod val="106000"/>
                <a:lumMod val="100000"/>
              </a:schemeClr>
            </a:gs>
            <a:gs pos="88000">
              <a:schemeClr val="phClr">
                <a:tint val="90000"/>
                <a:shade val="68000"/>
                <a:hueMod val="100000"/>
                <a:satMod val="114000"/>
                <a:lumMod val="74000"/>
              </a:schemeClr>
            </a:gs>
          </a:gsLst>
          <a:lin ang="5400000" scaled="1"/>
        </a:gradFill>
        <a:gradFill rotWithShape="1">
          <a:gsLst>
            <a:gs pos="0">
              <a:schemeClr val="phClr">
                <a:tint val="94000"/>
                <a:shade val="100000"/>
                <a:hueMod val="100000"/>
                <a:satMod val="118000"/>
                <a:lumMod val="100000"/>
              </a:schemeClr>
            </a:gs>
            <a:gs pos="100000">
              <a:schemeClr val="phClr">
                <a:tint val="98000"/>
                <a:shade val="68000"/>
                <a:hueMod val="100000"/>
                <a:satMod val="118000"/>
                <a:lumMod val="82000"/>
              </a:schemeClr>
            </a:gs>
          </a:gsLst>
          <a:path path="circle">
            <a:fillToRect l="50000" t="50000" r="100000" b="100000"/>
          </a:path>
        </a:gradFill>
      </a:bgFillStyleLst>
    </a:fmtScheme>
  </a:themeElements>
  <a:objectDefaults/>
  <a:extraClrSchemeLst/>
</a:theme>
</file>

<file path=ppt/theme/themeOverride1.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2.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docProps/app.xml><?xml version="1.0" encoding="utf-8"?>
<Properties xmlns="http://schemas.openxmlformats.org/officeDocument/2006/extended-properties" xmlns:vt="http://schemas.openxmlformats.org/officeDocument/2006/docPropsVTypes">
  <Template>Flow</Template>
  <TotalTime>15117</TotalTime>
  <Words>3275</Words>
  <Application>Microsoft Office PowerPoint</Application>
  <PresentationFormat>On-screen Show (4:3)</PresentationFormat>
  <Paragraphs>447</Paragraphs>
  <Slides>50</Slides>
  <Notes>39</Notes>
  <HiddenSlides>2</HiddenSlides>
  <MMClips>0</MMClips>
  <ScaleCrop>false</ScaleCrop>
  <HeadingPairs>
    <vt:vector size="8" baseType="variant">
      <vt:variant>
        <vt:lpstr>Fonts Used</vt:lpstr>
      </vt:variant>
      <vt:variant>
        <vt:i4>18</vt:i4>
      </vt:variant>
      <vt:variant>
        <vt:lpstr>Theme</vt:lpstr>
      </vt:variant>
      <vt:variant>
        <vt:i4>35</vt:i4>
      </vt:variant>
      <vt:variant>
        <vt:lpstr>Embedded OLE Servers</vt:lpstr>
      </vt:variant>
      <vt:variant>
        <vt:i4>1</vt:i4>
      </vt:variant>
      <vt:variant>
        <vt:lpstr>Slide Titles</vt:lpstr>
      </vt:variant>
      <vt:variant>
        <vt:i4>50</vt:i4>
      </vt:variant>
    </vt:vector>
  </HeadingPairs>
  <TitlesOfParts>
    <vt:vector size="104" baseType="lpstr">
      <vt:lpstr>MS PGothic</vt:lpstr>
      <vt:lpstr>MS PGothic</vt:lpstr>
      <vt:lpstr>Arial</vt:lpstr>
      <vt:lpstr>Berlin Sans FB Demi</vt:lpstr>
      <vt:lpstr>Calibri</vt:lpstr>
      <vt:lpstr>Calisto MT</vt:lpstr>
      <vt:lpstr>Constantia</vt:lpstr>
      <vt:lpstr>Courier New</vt:lpstr>
      <vt:lpstr>Garamond</vt:lpstr>
      <vt:lpstr>Georgia</vt:lpstr>
      <vt:lpstr>HGP明朝E</vt:lpstr>
      <vt:lpstr>Lucida Calligraphy</vt:lpstr>
      <vt:lpstr>Times New Roman</vt:lpstr>
      <vt:lpstr>Trebuchet MS</vt:lpstr>
      <vt:lpstr>Verdana</vt:lpstr>
      <vt:lpstr>Wingdings</vt:lpstr>
      <vt:lpstr>Wingdings 2</vt:lpstr>
      <vt:lpstr>Zapfino</vt:lpstr>
      <vt:lpstr>Flow</vt:lpstr>
      <vt:lpstr>Venture</vt:lpstr>
      <vt:lpstr>1_Venture</vt:lpstr>
      <vt:lpstr>2_Venture</vt:lpstr>
      <vt:lpstr>3_Venture</vt:lpstr>
      <vt:lpstr>4_Venture</vt:lpstr>
      <vt:lpstr>Spring</vt:lpstr>
      <vt:lpstr>1_Spring</vt:lpstr>
      <vt:lpstr>2_Spring</vt:lpstr>
      <vt:lpstr>3_Spring</vt:lpstr>
      <vt:lpstr>4_Spring</vt:lpstr>
      <vt:lpstr>5_Spring</vt:lpstr>
      <vt:lpstr>6_Spring</vt:lpstr>
      <vt:lpstr>7_Spring</vt:lpstr>
      <vt:lpstr>8_Spring</vt:lpstr>
      <vt:lpstr>9_Spring</vt:lpstr>
      <vt:lpstr>10_Spring</vt:lpstr>
      <vt:lpstr>11_Spring</vt:lpstr>
      <vt:lpstr>12_Spring</vt:lpstr>
      <vt:lpstr>13_Spring</vt:lpstr>
      <vt:lpstr>14_Spring</vt:lpstr>
      <vt:lpstr>15_Spring</vt:lpstr>
      <vt:lpstr>16_Spring</vt:lpstr>
      <vt:lpstr>17_Spring</vt:lpstr>
      <vt:lpstr>18_Spring</vt: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Worksheet</vt:lpstr>
      <vt:lpstr>Introduction to the Academy of Health Information Professionals</vt:lpstr>
      <vt:lpstr>PowerPoint Presentation</vt:lpstr>
      <vt:lpstr>The AHIP Levels</vt:lpstr>
      <vt:lpstr>Comparison of AHIP Levels</vt:lpstr>
      <vt:lpstr>Why join AHIP?</vt:lpstr>
      <vt:lpstr>Who can be a member of AHIP?</vt:lpstr>
      <vt:lpstr>Who can be a member of AHIP?</vt:lpstr>
      <vt:lpstr>Am I Eligible to Apply?</vt:lpstr>
      <vt:lpstr>Am I Eligible to Apply?</vt:lpstr>
      <vt:lpstr>Am I Eligible to Apply?</vt:lpstr>
      <vt:lpstr>What counts as MLA points?</vt:lpstr>
      <vt:lpstr>AHIP on MLANET </vt:lpstr>
      <vt:lpstr>PowerPoint Presentation</vt:lpstr>
      <vt:lpstr>Portfolio Review Process</vt:lpstr>
      <vt:lpstr>Portfolio Review Process</vt:lpstr>
      <vt:lpstr>Helpful Hints</vt:lpstr>
      <vt:lpstr>Charting Your Course: The Medical Librarian's First Five Years</vt:lpstr>
      <vt:lpstr>Focus Upon...</vt:lpstr>
      <vt:lpstr>Where to Start?</vt:lpstr>
      <vt:lpstr>Organizations…</vt:lpstr>
      <vt:lpstr>PowerPoint Presentation</vt:lpstr>
      <vt:lpstr>Knocking on  Opportunity’s Door</vt:lpstr>
      <vt:lpstr>  Be the Director of Your Own Career :     Manage professional opportunities actively, not passively</vt:lpstr>
      <vt:lpstr>Start Small</vt:lpstr>
      <vt:lpstr>Networking</vt:lpstr>
      <vt:lpstr>Continuing Education </vt:lpstr>
      <vt:lpstr>MLA Professional Competencies</vt:lpstr>
      <vt:lpstr>Innovation</vt:lpstr>
      <vt:lpstr>Examples of Innovation</vt:lpstr>
      <vt:lpstr>Disseminate</vt:lpstr>
      <vt:lpstr>State Level Poster/Lightning Round</vt:lpstr>
      <vt:lpstr>Regional Poster</vt:lpstr>
      <vt:lpstr>Oral Presentations</vt:lpstr>
      <vt:lpstr>Publish – Don’t Perish</vt:lpstr>
      <vt:lpstr>Grants</vt:lpstr>
      <vt:lpstr>Committee Choice</vt:lpstr>
      <vt:lpstr>Active Participation</vt:lpstr>
      <vt:lpstr>More on Active Participation</vt:lpstr>
      <vt:lpstr>Offices</vt:lpstr>
      <vt:lpstr>YOU  CAN Actively Direct Your Career</vt:lpstr>
      <vt:lpstr>Moving forward  while staying put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Information System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MLA’s Credentialing Program  A Quick Overview</dc:title>
  <dc:creator>Employee</dc:creator>
  <cp:lastModifiedBy>Rebecca Harrington</cp:lastModifiedBy>
  <cp:revision>304</cp:revision>
  <cp:lastPrinted>2003-03-21T21:20:03Z</cp:lastPrinted>
  <dcterms:created xsi:type="dcterms:W3CDTF">2002-09-21T19:25:08Z</dcterms:created>
  <dcterms:modified xsi:type="dcterms:W3CDTF">2014-03-30T19:47:51Z</dcterms:modified>
</cp:coreProperties>
</file>